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29" r:id="rId5"/>
    <p:sldId id="530" r:id="rId6"/>
    <p:sldId id="535" r:id="rId7"/>
    <p:sldId id="531" r:id="rId8"/>
    <p:sldId id="532" r:id="rId9"/>
    <p:sldId id="533" r:id="rId10"/>
    <p:sldId id="5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" initials="sw" lastIdx="4" clrIdx="0">
    <p:extLst>
      <p:ext uri="{19B8F6BF-5375-455C-9EA6-DF929625EA0E}">
        <p15:presenceInfo xmlns:p15="http://schemas.microsoft.com/office/powerpoint/2012/main" userId="sw" providerId="None"/>
      </p:ext>
    </p:extLst>
  </p:cmAuthor>
  <p:cmAuthor id="2" name="Beggiora, Eleonora (GfK)" initials="BE(" lastIdx="40" clrIdx="1">
    <p:extLst>
      <p:ext uri="{19B8F6BF-5375-455C-9EA6-DF929625EA0E}">
        <p15:presenceInfo xmlns:p15="http://schemas.microsoft.com/office/powerpoint/2012/main" userId="S::Eleonora.Beggiora@gfk.com::7cb21c95-c60a-4b84-b767-f9d9a8ee545a" providerId="AD"/>
      </p:ext>
    </p:extLst>
  </p:cmAuthor>
  <p:cmAuthor id="3" name="Christian Kirga" initials="CK" lastIdx="6" clrIdx="2">
    <p:extLst>
      <p:ext uri="{19B8F6BF-5375-455C-9EA6-DF929625EA0E}">
        <p15:presenceInfo xmlns:p15="http://schemas.microsoft.com/office/powerpoint/2012/main" userId="Christian Kir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115FB49-3FBE-41CF-8DFC-A938FE5134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115FB49-3FBE-41CF-8DFC-A938FE5134F0}" styleName="Gf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24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53842203598558E-2"/>
          <c:y val="0.10241511535455128"/>
          <c:w val="0.97773265214340754"/>
          <c:h val="0.80390332725771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Week 27 2019 - Week 31 2019</c:v>
                </c:pt>
              </c:strCache>
            </c:strRef>
          </c:tx>
          <c:spPr>
            <a:solidFill>
              <a:srgbClr val="C562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CA en K €</c:v>
                </c:pt>
                <c:pt idx="2">
                  <c:v>Volume (en milliers d'unités)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 formatCode="#,##0">
                  <c:v>119637</c:v>
                </c:pt>
                <c:pt idx="2" formatCode="#,##0">
                  <c:v>44911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2-4F54-9CA5-8D85D7429FF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Week 27 2020 - Week 31 2020</c:v>
                </c:pt>
              </c:strCache>
            </c:strRef>
          </c:tx>
          <c:spPr>
            <a:solidFill>
              <a:srgbClr val="3278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CA en K €</c:v>
                </c:pt>
                <c:pt idx="2">
                  <c:v>Volume (en milliers d'unités)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 formatCode="#,##0">
                  <c:v>103955</c:v>
                </c:pt>
                <c:pt idx="2" formatCode="#,##0">
                  <c:v>38642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2-4F54-9CA5-8D85D7429FF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Week 26 2021 - Week 30 2021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CA en K €</c:v>
                </c:pt>
                <c:pt idx="2">
                  <c:v>Volume (en milliers d'unités)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 formatCode="#,##0">
                  <c:v>112878</c:v>
                </c:pt>
                <c:pt idx="2" formatCode="#,##0">
                  <c:v>42690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62-4F54-9CA5-8D85D7429F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1752671"/>
        <c:axId val="2096124783"/>
      </c:barChart>
      <c:catAx>
        <c:axId val="2011752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6124783"/>
        <c:crosses val="autoZero"/>
        <c:auto val="1"/>
        <c:lblAlgn val="ctr"/>
        <c:lblOffset val="100"/>
        <c:noMultiLvlLbl val="0"/>
      </c:catAx>
      <c:valAx>
        <c:axId val="2096124783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11752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Flops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 VS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Agendas</c:v>
                </c:pt>
                <c:pt idx="1">
                  <c:v>Cartouches d'encre</c:v>
                </c:pt>
                <c:pt idx="2">
                  <c:v>Protége-cahiers</c:v>
                </c:pt>
              </c:strCache>
            </c:strRef>
          </c:cat>
          <c:val>
            <c:numRef>
              <c:f>Feuil1!$B$2:$B$5</c:f>
              <c:numCache>
                <c:formatCode>#,##0.0</c:formatCode>
                <c:ptCount val="4"/>
                <c:pt idx="0">
                  <c:v>-4.9597044070000003</c:v>
                </c:pt>
                <c:pt idx="1">
                  <c:v>-5.1386323100000002</c:v>
                </c:pt>
                <c:pt idx="2">
                  <c:v>-7.7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C-4416-A932-265F0CFE99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611919"/>
        <c:axId val="243670415"/>
      </c:barChart>
      <c:catAx>
        <c:axId val="1836119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3670415"/>
        <c:crosses val="max"/>
        <c:auto val="1"/>
        <c:lblAlgn val="ctr"/>
        <c:lblOffset val="100"/>
        <c:noMultiLvlLbl val="0"/>
      </c:catAx>
      <c:valAx>
        <c:axId val="243670415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8361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 VS 2019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Recharges pour rollers</c:v>
                </c:pt>
                <c:pt idx="1">
                  <c:v>Notes repoitionnables</c:v>
                </c:pt>
                <c:pt idx="2">
                  <c:v>Rollers</c:v>
                </c:pt>
              </c:strCache>
            </c:strRef>
          </c:cat>
          <c:val>
            <c:numRef>
              <c:f>Feuil1!$B$2:$B$5</c:f>
              <c:numCache>
                <c:formatCode>#,##0.00</c:formatCode>
                <c:ptCount val="4"/>
                <c:pt idx="0">
                  <c:v>22.310376937000001</c:v>
                </c:pt>
                <c:pt idx="1">
                  <c:v>10.344122707</c:v>
                </c:pt>
                <c:pt idx="2">
                  <c:v>9.1779658600000005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1-4094-B0F8-215250E6AF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7035519"/>
        <c:axId val="1913169935"/>
      </c:barChart>
      <c:catAx>
        <c:axId val="191703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3169935"/>
        <c:crosses val="autoZero"/>
        <c:auto val="1"/>
        <c:lblAlgn val="ctr"/>
        <c:lblOffset val="100"/>
        <c:noMultiLvlLbl val="0"/>
      </c:catAx>
      <c:valAx>
        <c:axId val="1913169935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91703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Flops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1923755323719667E-2"/>
                  <c:y val="-6.9615987251174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4A-4291-834D-FD474DFBF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Stylo plumes</c:v>
                </c:pt>
                <c:pt idx="1">
                  <c:v>Cartouches d'encre</c:v>
                </c:pt>
                <c:pt idx="2">
                  <c:v>Protége-cahiers</c:v>
                </c:pt>
              </c:strCache>
            </c:strRef>
          </c:cat>
          <c:val>
            <c:numRef>
              <c:f>Feuil1!$B$2:$B$5</c:f>
              <c:numCache>
                <c:formatCode>#,##0.00</c:formatCode>
                <c:ptCount val="4"/>
                <c:pt idx="0">
                  <c:v>-24.273374368999999</c:v>
                </c:pt>
                <c:pt idx="1">
                  <c:v>-28.168887866999999</c:v>
                </c:pt>
                <c:pt idx="2">
                  <c:v>-37.613199197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8-4DC8-8584-544857E4BB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611919"/>
        <c:axId val="243670415"/>
      </c:barChart>
      <c:catAx>
        <c:axId val="1836119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3670415"/>
        <c:crosses val="max"/>
        <c:auto val="1"/>
        <c:lblAlgn val="ctr"/>
        <c:lblOffset val="100"/>
        <c:noMultiLvlLbl val="0"/>
      </c:catAx>
      <c:valAx>
        <c:axId val="243670415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8361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Poids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baseline="0" dirty="0"/>
              <a:t> </a:t>
            </a:r>
            <a:r>
              <a:rPr lang="en-US" dirty="0" err="1"/>
              <a:t>en</a:t>
            </a:r>
            <a:r>
              <a:rPr lang="en-US" dirty="0"/>
              <a:t> % des Hyper VS Super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Poids en %</c:v>
                </c:pt>
              </c:strCache>
            </c:strRef>
          </c:tx>
          <c:dPt>
            <c:idx val="0"/>
            <c:bubble3D val="0"/>
            <c:spPr>
              <a:solidFill>
                <a:srgbClr val="345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C3-4B28-993E-3E2469A35FAA}"/>
              </c:ext>
            </c:extLst>
          </c:dPt>
          <c:dPt>
            <c:idx val="1"/>
            <c:bubble3D val="0"/>
            <c:spPr>
              <a:solidFill>
                <a:srgbClr val="C5622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3-4B28-993E-3E2469A35FA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C3-4B28-993E-3E2469A35FAA}"/>
                </c:ext>
              </c:extLst>
            </c:dLbl>
            <c:dLbl>
              <c:idx val="1"/>
              <c:layout>
                <c:manualLayout>
                  <c:x val="-2.7097472801064122E-2"/>
                  <c:y val="1.8770563817269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3-4B28-993E-3E2469A35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Hypermarchés</c:v>
                </c:pt>
                <c:pt idx="1">
                  <c:v>Supermarchés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3-4B28-993E-3E2469A35F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18530072498571E-2"/>
          <c:y val="7.6599604818416711E-2"/>
          <c:w val="0.91098997750637611"/>
          <c:h val="0.7978901935617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Valeur VS 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837016371337921E-3"/>
                  <c:y val="3.06398419273666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4B-42DA-963B-D817E8539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5"/>
                <c:pt idx="0">
                  <c:v>ECRITURE</c:v>
                </c:pt>
                <c:pt idx="1">
                  <c:v>ACCESSOIRES</c:v>
                </c:pt>
                <c:pt idx="2">
                  <c:v>ADHESIFS ET COLLES</c:v>
                </c:pt>
                <c:pt idx="3">
                  <c:v>PAPIER</c:v>
                </c:pt>
                <c:pt idx="4">
                  <c:v>CLASSEMENT</c:v>
                </c:pt>
              </c:strCache>
            </c:strRef>
          </c:cat>
          <c:val>
            <c:numRef>
              <c:f>Feuil1!$B$2:$B$7</c:f>
              <c:numCache>
                <c:formatCode>#,##0.0</c:formatCode>
                <c:ptCount val="6"/>
                <c:pt idx="0">
                  <c:v>13.615627604</c:v>
                </c:pt>
                <c:pt idx="1">
                  <c:v>13.83945005</c:v>
                </c:pt>
                <c:pt idx="2">
                  <c:v>10.731970339</c:v>
                </c:pt>
                <c:pt idx="3">
                  <c:v>2.524765999</c:v>
                </c:pt>
                <c:pt idx="4">
                  <c:v>8.5742197129999997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B-42DA-963B-D817E85392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1655583"/>
        <c:axId val="2132363839"/>
      </c:barChart>
      <c:dateAx>
        <c:axId val="2111655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2363839"/>
        <c:crosses val="autoZero"/>
        <c:auto val="0"/>
        <c:lblOffset val="100"/>
        <c:baseTimeUnit val="days"/>
      </c:dateAx>
      <c:valAx>
        <c:axId val="2132363839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1655583"/>
        <c:crossesAt val="1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18530072498571E-2"/>
          <c:y val="7.6599604818416711E-2"/>
          <c:w val="0.91098997750637611"/>
          <c:h val="0.7978901935617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Vol VS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453314734204129E-2"/>
                  <c:y val="-6.12796838547333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9-4AAC-9465-8FAFC8743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5"/>
                <c:pt idx="0">
                  <c:v>ECRITURE</c:v>
                </c:pt>
                <c:pt idx="1">
                  <c:v>ACCESSOIRES</c:v>
                </c:pt>
                <c:pt idx="2">
                  <c:v>ADHESIFS ET COLLES</c:v>
                </c:pt>
                <c:pt idx="3">
                  <c:v>PAPIER</c:v>
                </c:pt>
                <c:pt idx="4">
                  <c:v>CLASSEMENT</c:v>
                </c:pt>
              </c:strCache>
            </c:strRef>
          </c:cat>
          <c:val>
            <c:numRef>
              <c:f>Feuil1!$B$2:$B$7</c:f>
              <c:numCache>
                <c:formatCode>#,##0.0</c:formatCode>
                <c:ptCount val="6"/>
                <c:pt idx="0">
                  <c:v>13.251296424</c:v>
                </c:pt>
                <c:pt idx="1">
                  <c:v>16.537285181000001</c:v>
                </c:pt>
                <c:pt idx="2">
                  <c:v>6.3463753010000001</c:v>
                </c:pt>
                <c:pt idx="3">
                  <c:v>6.8937263370000004</c:v>
                </c:pt>
                <c:pt idx="4">
                  <c:v>10.332599870999999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9-4AAC-9465-8FAFC8743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1655583"/>
        <c:axId val="2132363839"/>
      </c:barChart>
      <c:dateAx>
        <c:axId val="2111655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2363839"/>
        <c:crosses val="autoZero"/>
        <c:auto val="0"/>
        <c:lblOffset val="100"/>
        <c:baseTimeUnit val="days"/>
      </c:dateAx>
      <c:valAx>
        <c:axId val="2132363839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1655583"/>
        <c:crossesAt val="1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18530072498571E-2"/>
          <c:y val="7.6599604818416711E-2"/>
          <c:w val="0.91098997750637611"/>
          <c:h val="0.7978901935617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Valeur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5"/>
                <c:pt idx="0">
                  <c:v>ECRITURE</c:v>
                </c:pt>
                <c:pt idx="1">
                  <c:v>ACCESSOIRES</c:v>
                </c:pt>
                <c:pt idx="2">
                  <c:v>ADHESIFS ET COLLES</c:v>
                </c:pt>
                <c:pt idx="3">
                  <c:v>PAPIER</c:v>
                </c:pt>
                <c:pt idx="4">
                  <c:v>CLASSEMENT</c:v>
                </c:pt>
              </c:strCache>
            </c:strRef>
          </c:cat>
          <c:val>
            <c:numRef>
              <c:f>Feuil1!$B$2:$B$7</c:f>
              <c:numCache>
                <c:formatCode>#,##0.0</c:formatCode>
                <c:ptCount val="6"/>
                <c:pt idx="0">
                  <c:v>0.5</c:v>
                </c:pt>
                <c:pt idx="1">
                  <c:v>-8.7762322749999999</c:v>
                </c:pt>
                <c:pt idx="2">
                  <c:v>1.8461070239999999</c:v>
                </c:pt>
                <c:pt idx="3">
                  <c:v>-8.3633544339999997</c:v>
                </c:pt>
                <c:pt idx="4">
                  <c:v>-13.593315844999999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8-41FD-B0DD-3E35CC208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11655583"/>
        <c:axId val="2132363839"/>
      </c:barChart>
      <c:catAx>
        <c:axId val="211165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2363839"/>
        <c:crosses val="autoZero"/>
        <c:auto val="1"/>
        <c:lblAlgn val="ctr"/>
        <c:lblOffset val="100"/>
        <c:noMultiLvlLbl val="0"/>
      </c:catAx>
      <c:valAx>
        <c:axId val="2132363839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1655583"/>
        <c:crossesAt val="1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18530072498571E-2"/>
          <c:y val="7.6599604818416711E-2"/>
          <c:w val="0.91098997750637611"/>
          <c:h val="0.7978901935617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Volume VS 2019</c:v>
                </c:pt>
              </c:strCache>
            </c:strRef>
          </c:tx>
          <c:spPr>
            <a:solidFill>
              <a:srgbClr val="673F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5"/>
                <c:pt idx="0">
                  <c:v>ECRITURE</c:v>
                </c:pt>
                <c:pt idx="1">
                  <c:v>ACCESSOIRES</c:v>
                </c:pt>
                <c:pt idx="2">
                  <c:v>ADHESIFS ET COLLES</c:v>
                </c:pt>
                <c:pt idx="3">
                  <c:v>PAPIER</c:v>
                </c:pt>
                <c:pt idx="4">
                  <c:v>CLASSEMENT</c:v>
                </c:pt>
              </c:strCache>
            </c:strRef>
          </c:cat>
          <c:val>
            <c:numRef>
              <c:f>Feuil1!$B$2:$B$7</c:f>
              <c:numCache>
                <c:formatCode>#,##0.0</c:formatCode>
                <c:ptCount val="6"/>
                <c:pt idx="0">
                  <c:v>-1.0716660119999999</c:v>
                </c:pt>
                <c:pt idx="1">
                  <c:v>-8.0784232730000003</c:v>
                </c:pt>
                <c:pt idx="2">
                  <c:v>-1.806271583</c:v>
                </c:pt>
                <c:pt idx="3">
                  <c:v>-5.0341402049999999</c:v>
                </c:pt>
                <c:pt idx="4">
                  <c:v>-10.698483959000001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2-4656-B648-204B790F0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11655583"/>
        <c:axId val="2132363839"/>
      </c:barChart>
      <c:catAx>
        <c:axId val="211165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2363839"/>
        <c:crosses val="autoZero"/>
        <c:auto val="1"/>
        <c:lblAlgn val="ctr"/>
        <c:lblOffset val="100"/>
        <c:noMultiLvlLbl val="0"/>
      </c:catAx>
      <c:valAx>
        <c:axId val="2132363839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165558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6"/>
                <c:pt idx="0">
                  <c:v>COLORIAGE</c:v>
                </c:pt>
                <c:pt idx="1">
                  <c:v>CORRECTION PROD</c:v>
                </c:pt>
                <c:pt idx="2">
                  <c:v>GRAPHITE</c:v>
                </c:pt>
                <c:pt idx="3">
                  <c:v>WHITEBOARDS</c:v>
                </c:pt>
                <c:pt idx="4">
                  <c:v>MARQUAGE WO WB</c:v>
                </c:pt>
                <c:pt idx="5">
                  <c:v>ECRITURE PURE</c:v>
                </c:pt>
              </c:strCache>
            </c:strRef>
          </c:cat>
          <c:val>
            <c:numRef>
              <c:f>Feuil1!$B$2:$B$8</c:f>
              <c:numCache>
                <c:formatCode>#,##0.0</c:formatCode>
                <c:ptCount val="7"/>
                <c:pt idx="0">
                  <c:v>-4.557550473</c:v>
                </c:pt>
                <c:pt idx="1">
                  <c:v>-0.16446025</c:v>
                </c:pt>
                <c:pt idx="2">
                  <c:v>-3.9780943139999998</c:v>
                </c:pt>
                <c:pt idx="3">
                  <c:v>0.79251039000000001</c:v>
                </c:pt>
                <c:pt idx="4">
                  <c:v>3.978149224</c:v>
                </c:pt>
                <c:pt idx="5">
                  <c:v>2.4973467610000002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3-44E6-8F75-C33ACCD186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Evol val VS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6"/>
                <c:pt idx="0">
                  <c:v>COLORIAGE</c:v>
                </c:pt>
                <c:pt idx="1">
                  <c:v>CORRECTION PROD</c:v>
                </c:pt>
                <c:pt idx="2">
                  <c:v>GRAPHITE</c:v>
                </c:pt>
                <c:pt idx="3">
                  <c:v>WHITEBOARDS</c:v>
                </c:pt>
                <c:pt idx="4">
                  <c:v>MARQUAGE WO WB</c:v>
                </c:pt>
                <c:pt idx="5">
                  <c:v>ECRITURE PURE</c:v>
                </c:pt>
              </c:strCache>
            </c:strRef>
          </c:cat>
          <c:val>
            <c:numRef>
              <c:f>Feuil1!$C$2:$C$8</c:f>
              <c:numCache>
                <c:formatCode>#,##0.0</c:formatCode>
                <c:ptCount val="7"/>
                <c:pt idx="0">
                  <c:v>15.447113384</c:v>
                </c:pt>
                <c:pt idx="1">
                  <c:v>19.502099954999998</c:v>
                </c:pt>
                <c:pt idx="2">
                  <c:v>12.380420295</c:v>
                </c:pt>
                <c:pt idx="3">
                  <c:v>15.876244731</c:v>
                </c:pt>
                <c:pt idx="4">
                  <c:v>13.900306371999999</c:v>
                </c:pt>
                <c:pt idx="5">
                  <c:v>11.448729757000001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3-44E6-8F75-C33ACCD18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6269999"/>
        <c:axId val="1998190447"/>
      </c:barChart>
      <c:catAx>
        <c:axId val="2066269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8190447"/>
        <c:crosses val="autoZero"/>
        <c:auto val="0"/>
        <c:lblAlgn val="ctr"/>
        <c:lblOffset val="100"/>
        <c:noMultiLvlLbl val="0"/>
      </c:catAx>
      <c:valAx>
        <c:axId val="1998190447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626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vol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6"/>
                <c:pt idx="0">
                  <c:v>COLORIAGE</c:v>
                </c:pt>
                <c:pt idx="1">
                  <c:v>CORRECTION PROD</c:v>
                </c:pt>
                <c:pt idx="2">
                  <c:v>GRAPHITE</c:v>
                </c:pt>
                <c:pt idx="3">
                  <c:v>WHITEBOARDS</c:v>
                </c:pt>
                <c:pt idx="4">
                  <c:v>MARQUAGE WO WB</c:v>
                </c:pt>
                <c:pt idx="5">
                  <c:v>ECRITURE PURE</c:v>
                </c:pt>
              </c:strCache>
            </c:strRef>
          </c:cat>
          <c:val>
            <c:numRef>
              <c:f>Feuil1!$B$2:$B$8</c:f>
              <c:numCache>
                <c:formatCode>#,##0.0</c:formatCode>
                <c:ptCount val="7"/>
                <c:pt idx="0">
                  <c:v>-0.375725635</c:v>
                </c:pt>
                <c:pt idx="1">
                  <c:v>-3.6825942559999998</c:v>
                </c:pt>
                <c:pt idx="2">
                  <c:v>-2.787265814</c:v>
                </c:pt>
                <c:pt idx="3">
                  <c:v>-1.881155159</c:v>
                </c:pt>
                <c:pt idx="4">
                  <c:v>1.1783503099999999</c:v>
                </c:pt>
                <c:pt idx="5">
                  <c:v>-1.2583148120000001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4-4ED0-B16E-D5C0CDC7325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Evol vol VS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6"/>
                <c:pt idx="0">
                  <c:v>COLORIAGE</c:v>
                </c:pt>
                <c:pt idx="1">
                  <c:v>CORRECTION PROD</c:v>
                </c:pt>
                <c:pt idx="2">
                  <c:v>GRAPHITE</c:v>
                </c:pt>
                <c:pt idx="3">
                  <c:v>WHITEBOARDS</c:v>
                </c:pt>
                <c:pt idx="4">
                  <c:v>MARQUAGE WO WB</c:v>
                </c:pt>
                <c:pt idx="5">
                  <c:v>ECRITURE PURE</c:v>
                </c:pt>
              </c:strCache>
            </c:strRef>
          </c:cat>
          <c:val>
            <c:numRef>
              <c:f>Feuil1!$C$2:$C$8</c:f>
              <c:numCache>
                <c:formatCode>#,##0.0</c:formatCode>
                <c:ptCount val="7"/>
                <c:pt idx="0">
                  <c:v>22.260787570000002</c:v>
                </c:pt>
                <c:pt idx="1">
                  <c:v>16.396813373000001</c:v>
                </c:pt>
                <c:pt idx="2">
                  <c:v>13.133067208</c:v>
                </c:pt>
                <c:pt idx="3">
                  <c:v>16.143689798</c:v>
                </c:pt>
                <c:pt idx="4">
                  <c:v>9.5704943539999991</c:v>
                </c:pt>
                <c:pt idx="5">
                  <c:v>9.0177899559999997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4-4ED0-B16E-D5C0CDC732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6269999"/>
        <c:axId val="1998190447"/>
      </c:barChart>
      <c:catAx>
        <c:axId val="2066269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8190447"/>
        <c:crosses val="autoZero"/>
        <c:auto val="0"/>
        <c:lblAlgn val="ctr"/>
        <c:lblOffset val="100"/>
        <c:noMultiLvlLbl val="0"/>
      </c:catAx>
      <c:valAx>
        <c:axId val="1998190447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626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 val VS 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Produits de correction</c:v>
                </c:pt>
                <c:pt idx="1">
                  <c:v>Crayons de couleurs</c:v>
                </c:pt>
                <c:pt idx="2">
                  <c:v>Surligneurs</c:v>
                </c:pt>
              </c:strCache>
            </c:strRef>
          </c:cat>
          <c:val>
            <c:numRef>
              <c:f>Feuil1!$B$2:$B$5</c:f>
              <c:numCache>
                <c:formatCode>#,##0.0</c:formatCode>
                <c:ptCount val="4"/>
                <c:pt idx="0">
                  <c:v>19.502099954999998</c:v>
                </c:pt>
                <c:pt idx="1">
                  <c:v>18.514895708000001</c:v>
                </c:pt>
                <c:pt idx="2">
                  <c:v>16.711235393999999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C-44C9-82F4-BD39C98E2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7035519"/>
        <c:axId val="1913169935"/>
      </c:barChart>
      <c:catAx>
        <c:axId val="191703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3169935"/>
        <c:crosses val="autoZero"/>
        <c:auto val="1"/>
        <c:lblAlgn val="ctr"/>
        <c:lblOffset val="100"/>
        <c:noMultiLvlLbl val="0"/>
      </c:catAx>
      <c:valAx>
        <c:axId val="1913169935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91703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0.79756</cdr:x>
      <cdr:y>0.43755</cdr:y>
    </cdr:from>
    <cdr:to>
      <cdr:x>0.95778</cdr:x>
      <cdr:y>0.5126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180DCBAB-5ED8-40CC-9837-35E9C07A5982}"/>
            </a:ext>
          </a:extLst>
        </cdr:cNvPr>
        <cdr:cNvSpPr txBox="1"/>
      </cdr:nvSpPr>
      <cdr:spPr>
        <a:xfrm xmlns:a="http://schemas.openxmlformats.org/drawingml/2006/main">
          <a:off x="4677045" y="2099186"/>
          <a:ext cx="939579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25000"/>
            </a:lnSpc>
            <a:buClr>
              <a:schemeClr val="tx2"/>
            </a:buClr>
          </a:pPr>
          <a:r>
            <a:rPr lang="fr-FR" sz="1600" dirty="0">
              <a:solidFill>
                <a:srgbClr val="00B050"/>
              </a:solidFill>
            </a:rPr>
            <a:t>+9,8%</a:t>
          </a:r>
        </a:p>
      </cdr:txBody>
    </cdr:sp>
  </cdr:relSizeAnchor>
  <cdr:relSizeAnchor xmlns:cdr="http://schemas.openxmlformats.org/drawingml/2006/chartDrawing">
    <cdr:from>
      <cdr:x>0.40177</cdr:x>
      <cdr:y>0.10735</cdr:y>
    </cdr:from>
    <cdr:to>
      <cdr:x>0.5</cdr:x>
      <cdr:y>0.16471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D525B5EA-0A72-4FDC-AF3D-0DAD4106CCC0}"/>
            </a:ext>
          </a:extLst>
        </cdr:cNvPr>
        <cdr:cNvSpPr txBox="1"/>
      </cdr:nvSpPr>
      <cdr:spPr>
        <a:xfrm xmlns:a="http://schemas.openxmlformats.org/drawingml/2006/main">
          <a:off x="2356036" y="515010"/>
          <a:ext cx="576064" cy="2751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25000"/>
            </a:lnSpc>
            <a:buClr>
              <a:schemeClr val="tx2"/>
            </a:buClr>
          </a:pPr>
          <a:r>
            <a:rPr lang="fr-FR" sz="1600" dirty="0">
              <a:solidFill>
                <a:srgbClr val="FF0000"/>
              </a:solidFill>
            </a:rPr>
            <a:t>-2,2%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6673" y="8460456"/>
            <a:ext cx="86409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F0A3B1F8-6D62-4D30-9D58-5CC5D51CE00D}" type="datetimeFigureOut">
              <a:rPr lang="en-US" sz="800" smtClean="0"/>
              <a:pPr algn="l"/>
              <a:t>8/24/2021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484784" y="8460456"/>
            <a:ext cx="424847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34235" y="8460456"/>
            <a:ext cx="54709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28FA928F-0A46-4B66-9905-FB1D800EB32E}" type="slidenum">
              <a:rPr lang="en-US" sz="800" smtClean="0"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231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8045A0D1-07B4-46FF-9F04-18BB5AAA8479}" type="datetimeFigureOut">
              <a:rPr lang="en-US" smtClean="0"/>
              <a:pPr algn="l"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84385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A99B2F4-8F99-4FDD-A50D-433216698E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54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0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6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2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">
            <a:extLst>
              <a:ext uri="{FF2B5EF4-FFF2-40B4-BE49-F238E27FC236}">
                <a16:creationId xmlns:a16="http://schemas.microsoft.com/office/drawing/2014/main" id="{4F153214-AFE7-D540-937D-96E89FDAD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" t="1" r="8652" b="9924"/>
          <a:stretch/>
        </p:blipFill>
        <p:spPr>
          <a:xfrm>
            <a:off x="2620213" y="-8808"/>
            <a:ext cx="9571788" cy="6866808"/>
          </a:xfrm>
          <a:prstGeom prst="rect">
            <a:avLst/>
          </a:prstGeom>
        </p:spPr>
      </p:pic>
      <p:sp>
        <p:nvSpPr>
          <p:cNvPr id="29" name="shpPicture"/>
          <p:cNvSpPr/>
          <p:nvPr/>
        </p:nvSpPr>
        <p:spPr>
          <a:xfrm>
            <a:off x="0" y="0"/>
            <a:ext cx="4956718" cy="6858000"/>
          </a:xfrm>
          <a:custGeom>
            <a:avLst/>
            <a:gdLst>
              <a:gd name="connsiteX0" fmla="*/ 0 w 4956718"/>
              <a:gd name="connsiteY0" fmla="*/ 0 h 6858000"/>
              <a:gd name="connsiteX1" fmla="*/ 3707268 w 4956718"/>
              <a:gd name="connsiteY1" fmla="*/ 0 h 6858000"/>
              <a:gd name="connsiteX2" fmla="*/ 4956718 w 4956718"/>
              <a:gd name="connsiteY2" fmla="*/ 4163677 h 6858000"/>
              <a:gd name="connsiteX3" fmla="*/ 3376226 w 4956718"/>
              <a:gd name="connsiteY3" fmla="*/ 6858000 h 6858000"/>
              <a:gd name="connsiteX4" fmla="*/ 0 w 49567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6718" h="6858000">
                <a:moveTo>
                  <a:pt x="0" y="0"/>
                </a:moveTo>
                <a:lnTo>
                  <a:pt x="3707268" y="0"/>
                </a:lnTo>
                <a:lnTo>
                  <a:pt x="4956718" y="4163677"/>
                </a:lnTo>
                <a:lnTo>
                  <a:pt x="33762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CB4BA49-2DEC-4D35-902F-BA4454CE750A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" y="1628775"/>
            <a:ext cx="3816000" cy="2236264"/>
          </a:xfrm>
          <a:prstGeom prst="rect">
            <a:avLst/>
          </a:prstGeom>
        </p:spPr>
        <p:txBody>
          <a:bodyPr anchor="b"/>
          <a:lstStyle>
            <a:lvl1pPr algn="l">
              <a:defRPr sz="36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" y="4094163"/>
            <a:ext cx="3816000" cy="1080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5393268"/>
            <a:ext cx="3816000" cy="296332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5691446"/>
            <a:ext cx="3816000" cy="296332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Department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8AF26AEF-6144-46D6-94CF-A62E8271B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363" y="407485"/>
            <a:ext cx="152795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075062" y="1637783"/>
            <a:ext cx="5220000" cy="4599506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6600525" y="1637783"/>
            <a:ext cx="5220000" cy="4599506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BBFBC269-E192-054E-A7EF-4E56DE78B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1818B7A-BDDD-4C71-86DB-552B8662C27D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2" name="Footer Placeholder 28">
            <a:extLst>
              <a:ext uri="{FF2B5EF4-FFF2-40B4-BE49-F238E27FC236}">
                <a16:creationId xmlns:a16="http://schemas.microsoft.com/office/drawing/2014/main" id="{CF2D10E1-F292-9642-A23B-ABF55FE60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3" name="Slide Number Placeholder 29">
            <a:extLst>
              <a:ext uri="{FF2B5EF4-FFF2-40B4-BE49-F238E27FC236}">
                <a16:creationId xmlns:a16="http://schemas.microsoft.com/office/drawing/2014/main" id="{FA0A4672-1158-204E-A518-040C3422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9618"/>
            <a:ext cx="5220000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0525" y="1629618"/>
            <a:ext cx="5220000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DD09BA75-325E-4746-A021-01E7D9314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11F6DA9-6206-4614-A1AD-47E2473D5092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2" name="Footer Placeholder 28">
            <a:extLst>
              <a:ext uri="{FF2B5EF4-FFF2-40B4-BE49-F238E27FC236}">
                <a16:creationId xmlns:a16="http://schemas.microsoft.com/office/drawing/2014/main" id="{29172F07-6B77-9B46-84A8-1388B62A9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3" name="Slide Number Placeholder 29">
            <a:extLst>
              <a:ext uri="{FF2B5EF4-FFF2-40B4-BE49-F238E27FC236}">
                <a16:creationId xmlns:a16="http://schemas.microsoft.com/office/drawing/2014/main" id="{DB6C1D4F-9B2A-6F4E-A6B7-407FE043C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1" y="1629618"/>
            <a:ext cx="3384000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55793" y="1629618"/>
            <a:ext cx="3384000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436525" y="1629618"/>
            <a:ext cx="3384000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D3B607CC-1E04-5C4B-B04A-956BD0EAC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AE7C5F-6CE8-4E9F-B6B2-6F008AA4C915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3" name="Footer Placeholder 28">
            <a:extLst>
              <a:ext uri="{FF2B5EF4-FFF2-40B4-BE49-F238E27FC236}">
                <a16:creationId xmlns:a16="http://schemas.microsoft.com/office/drawing/2014/main" id="{65E84E25-8F81-B647-80E3-85B5F70D5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4" name="Slide Number Placeholder 29">
            <a:extLst>
              <a:ext uri="{FF2B5EF4-FFF2-40B4-BE49-F238E27FC236}">
                <a16:creationId xmlns:a16="http://schemas.microsoft.com/office/drawing/2014/main" id="{D03C3137-C078-5848-970B-B2289E1E4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6282" y="1629618"/>
            <a:ext cx="2368479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853514" y="1629618"/>
            <a:ext cx="2368479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652780" y="1629618"/>
            <a:ext cx="2368479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9452045" y="1629618"/>
            <a:ext cx="2368479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27">
            <a:extLst>
              <a:ext uri="{FF2B5EF4-FFF2-40B4-BE49-F238E27FC236}">
                <a16:creationId xmlns:a16="http://schemas.microsoft.com/office/drawing/2014/main" id="{EEBB52AC-32F0-4447-BACB-FD2385B9A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7C40489-D905-4E72-9105-CD5015E0E035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5" name="Footer Placeholder 28">
            <a:extLst>
              <a:ext uri="{FF2B5EF4-FFF2-40B4-BE49-F238E27FC236}">
                <a16:creationId xmlns:a16="http://schemas.microsoft.com/office/drawing/2014/main" id="{95DEED7E-D80A-EA4C-8DDC-D637CD832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6" name="Slide Number Placeholder 29">
            <a:extLst>
              <a:ext uri="{FF2B5EF4-FFF2-40B4-BE49-F238E27FC236}">
                <a16:creationId xmlns:a16="http://schemas.microsoft.com/office/drawing/2014/main" id="{3D2FCCC0-298D-1544-AD3F-76857011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1563" y="1629617"/>
            <a:ext cx="5223497" cy="21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0525" y="1629617"/>
            <a:ext cx="5234144" cy="21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071563" y="4077289"/>
            <a:ext cx="5223497" cy="21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600525" y="4077289"/>
            <a:ext cx="5234144" cy="21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27">
            <a:extLst>
              <a:ext uri="{FF2B5EF4-FFF2-40B4-BE49-F238E27FC236}">
                <a16:creationId xmlns:a16="http://schemas.microsoft.com/office/drawing/2014/main" id="{EAD1A19C-06F3-5B49-8E9D-28B4B9628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72E017-A004-4489-9233-AF9D1F9B0E1E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5" name="Footer Placeholder 28">
            <a:extLst>
              <a:ext uri="{FF2B5EF4-FFF2-40B4-BE49-F238E27FC236}">
                <a16:creationId xmlns:a16="http://schemas.microsoft.com/office/drawing/2014/main" id="{F4A41795-79E4-C845-8698-08AB4BD58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6" name="Slide Number Placeholder 29">
            <a:extLst>
              <a:ext uri="{FF2B5EF4-FFF2-40B4-BE49-F238E27FC236}">
                <a16:creationId xmlns:a16="http://schemas.microsoft.com/office/drawing/2014/main" id="{B78D9DCD-C6D0-CB49-94BE-80B20DBF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988" y="1628775"/>
            <a:ext cx="11426681" cy="460034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000"/>
              </a:spcBef>
              <a:buNone/>
              <a:defRPr sz="20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lang="en-US" dirty="0"/>
              <a:t>Use this layout for large charts and tables only. Please, do not use with text.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6C6F4CE1-2D98-3C42-ABE5-4B52C5091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2DA19AC-43F0-4E36-BB41-FD8A62EBCC5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1" name="Footer Placeholder 28">
            <a:extLst>
              <a:ext uri="{FF2B5EF4-FFF2-40B4-BE49-F238E27FC236}">
                <a16:creationId xmlns:a16="http://schemas.microsoft.com/office/drawing/2014/main" id="{66563714-6110-2740-8FB3-A9DD78027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2" name="Slide Number Placeholder 29">
            <a:extLst>
              <a:ext uri="{FF2B5EF4-FFF2-40B4-BE49-F238E27FC236}">
                <a16:creationId xmlns:a16="http://schemas.microsoft.com/office/drawing/2014/main" id="{9A0920E5-6A76-3948-A017-36F97B38E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 hasCustomPrompt="1"/>
          </p:nvPr>
        </p:nvSpPr>
        <p:spPr>
          <a:xfrm>
            <a:off x="1068636" y="1629617"/>
            <a:ext cx="5886680" cy="4599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05031" y="1628775"/>
            <a:ext cx="4629637" cy="3183875"/>
          </a:xfrm>
          <a:prstGeom prst="rect">
            <a:avLst/>
          </a:prstGeom>
          <a:solidFill>
            <a:srgbClr val="D9DADB"/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C5955315-0277-4C45-8A94-6C8CE73B6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6DFDA9D-EFEF-4F95-B121-69D9786E17CA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2" name="Footer Placeholder 28">
            <a:extLst>
              <a:ext uri="{FF2B5EF4-FFF2-40B4-BE49-F238E27FC236}">
                <a16:creationId xmlns:a16="http://schemas.microsoft.com/office/drawing/2014/main" id="{4E090894-8DA2-334C-B186-6D7F38BE4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3" name="Slide Number Placeholder 29">
            <a:extLst>
              <a:ext uri="{FF2B5EF4-FFF2-40B4-BE49-F238E27FC236}">
                <a16:creationId xmlns:a16="http://schemas.microsoft.com/office/drawing/2014/main" id="{5FD4D419-1F55-714E-8F6E-B59151B20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Notebook">
            <a:extLst>
              <a:ext uri="{FF2B5EF4-FFF2-40B4-BE49-F238E27FC236}">
                <a16:creationId xmlns:a16="http://schemas.microsoft.com/office/drawing/2014/main" id="{6DEE1461-64EC-7246-8FA6-71C6BF49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51" y="1267197"/>
            <a:ext cx="8528460" cy="5161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8775"/>
            <a:ext cx="3287388" cy="3882562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904507" y="1821610"/>
            <a:ext cx="6001200" cy="36648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27">
            <a:extLst>
              <a:ext uri="{FF2B5EF4-FFF2-40B4-BE49-F238E27FC236}">
                <a16:creationId xmlns:a16="http://schemas.microsoft.com/office/drawing/2014/main" id="{B4032A38-79D2-5B40-8020-2F8B58B3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FFCD46D-A7AC-40BC-B569-5B5EB0A6CF6C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4" name="Footer Placeholder 28">
            <a:extLst>
              <a:ext uri="{FF2B5EF4-FFF2-40B4-BE49-F238E27FC236}">
                <a16:creationId xmlns:a16="http://schemas.microsoft.com/office/drawing/2014/main" id="{542A8B2B-76D6-F640-80B0-743A837ED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5" name="Slide Number Placeholder 29">
            <a:extLst>
              <a:ext uri="{FF2B5EF4-FFF2-40B4-BE49-F238E27FC236}">
                <a16:creationId xmlns:a16="http://schemas.microsoft.com/office/drawing/2014/main" id="{BC0681E6-9A1C-0843-86AA-F243856E7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>
            <a:extLst>
              <a:ext uri="{FF2B5EF4-FFF2-40B4-BE49-F238E27FC236}">
                <a16:creationId xmlns:a16="http://schemas.microsoft.com/office/drawing/2014/main" id="{1D97A272-8DE5-144D-9076-0F435EC7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3" b="14932"/>
          <a:stretch/>
        </p:blipFill>
        <p:spPr>
          <a:xfrm>
            <a:off x="4422451" y="1441279"/>
            <a:ext cx="6858000" cy="497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8775"/>
            <a:ext cx="3287388" cy="3882562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135561" y="2010934"/>
            <a:ext cx="5491064" cy="342828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94529763-EFC3-A649-860F-E03DAAFAD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8BAB0A-70FF-4DAC-8962-4956B170C800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4" name="Footer Placeholder 28">
            <a:extLst>
              <a:ext uri="{FF2B5EF4-FFF2-40B4-BE49-F238E27FC236}">
                <a16:creationId xmlns:a16="http://schemas.microsoft.com/office/drawing/2014/main" id="{68D21A56-9146-C44D-995A-1F03A15D1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5" name="Slide Number Placeholder 29">
            <a:extLst>
              <a:ext uri="{FF2B5EF4-FFF2-40B4-BE49-F238E27FC236}">
                <a16:creationId xmlns:a16="http://schemas.microsoft.com/office/drawing/2014/main" id="{3F0FA42A-B9C5-9042-BAE7-8DB89FA9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8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>
            <a:extLst>
              <a:ext uri="{FF2B5EF4-FFF2-40B4-BE49-F238E27FC236}">
                <a16:creationId xmlns:a16="http://schemas.microsoft.com/office/drawing/2014/main" id="{6421FD8A-F5D4-E041-A727-98ABA693B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4"/>
          <a:stretch/>
        </p:blipFill>
        <p:spPr>
          <a:xfrm>
            <a:off x="5472449" y="1362516"/>
            <a:ext cx="4953000" cy="4865134"/>
          </a:xfrm>
          <a:prstGeom prst="rect">
            <a:avLst/>
          </a:prstGeom>
          <a:effectLst>
            <a:reflection blurRad="6350" stA="48000" endPos="6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1" y="1628775"/>
            <a:ext cx="5241071" cy="388256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908800" y="1765300"/>
            <a:ext cx="2036233" cy="41402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36AAF321-435D-3645-85FD-5567B601B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AE00235-EE5C-44BA-B21B-A5BC10A490BE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3" name="Footer Placeholder 28">
            <a:extLst>
              <a:ext uri="{FF2B5EF4-FFF2-40B4-BE49-F238E27FC236}">
                <a16:creationId xmlns:a16="http://schemas.microsoft.com/office/drawing/2014/main" id="{9939BDEE-09E1-DC41-BAF0-31DA0E88C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4" name="Slide Number Placeholder 29">
            <a:extLst>
              <a:ext uri="{FF2B5EF4-FFF2-40B4-BE49-F238E27FC236}">
                <a16:creationId xmlns:a16="http://schemas.microsoft.com/office/drawing/2014/main" id="{94429E11-CE21-8847-A7A6-AE33087BC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">
            <a:extLst>
              <a:ext uri="{FF2B5EF4-FFF2-40B4-BE49-F238E27FC236}">
                <a16:creationId xmlns:a16="http://schemas.microsoft.com/office/drawing/2014/main" id="{8BF907F5-A9CD-2740-AF54-6BACB6233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" t="1" r="8652" b="9924"/>
          <a:stretch/>
        </p:blipFill>
        <p:spPr>
          <a:xfrm>
            <a:off x="2516863" y="-8808"/>
            <a:ext cx="9675138" cy="6866808"/>
          </a:xfrm>
          <a:prstGeom prst="rect">
            <a:avLst/>
          </a:prstGeom>
        </p:spPr>
      </p:pic>
      <p:sp>
        <p:nvSpPr>
          <p:cNvPr id="32" name="shpPicture"/>
          <p:cNvSpPr/>
          <p:nvPr/>
        </p:nvSpPr>
        <p:spPr>
          <a:xfrm>
            <a:off x="1" y="0"/>
            <a:ext cx="4112145" cy="6858000"/>
          </a:xfrm>
          <a:custGeom>
            <a:avLst/>
            <a:gdLst>
              <a:gd name="connsiteX0" fmla="*/ 0 w 4112145"/>
              <a:gd name="connsiteY0" fmla="*/ 0 h 6858000"/>
              <a:gd name="connsiteX1" fmla="*/ 2588964 w 4112145"/>
              <a:gd name="connsiteY1" fmla="*/ 0 h 6858000"/>
              <a:gd name="connsiteX2" fmla="*/ 4112145 w 4112145"/>
              <a:gd name="connsiteY2" fmla="*/ 3083531 h 6858000"/>
              <a:gd name="connsiteX3" fmla="*/ 2697661 w 4112145"/>
              <a:gd name="connsiteY3" fmla="*/ 6858000 h 6858000"/>
              <a:gd name="connsiteX4" fmla="*/ 0 w 411214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145" h="6858000">
                <a:moveTo>
                  <a:pt x="0" y="0"/>
                </a:moveTo>
                <a:lnTo>
                  <a:pt x="2588964" y="0"/>
                </a:lnTo>
                <a:lnTo>
                  <a:pt x="4112145" y="3083531"/>
                </a:lnTo>
                <a:lnTo>
                  <a:pt x="2697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B8020D3-4369-4A10-8262-2B0850BF2C84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4589" y="1628775"/>
            <a:ext cx="5707662" cy="2236264"/>
          </a:xfrm>
          <a:prstGeom prst="rect">
            <a:avLst/>
          </a:prstGeom>
        </p:spPr>
        <p:txBody>
          <a:bodyPr anchor="b"/>
          <a:lstStyle>
            <a:lvl1pPr algn="l">
              <a:defRPr sz="3600" baseline="0"/>
            </a:lvl1pPr>
          </a:lstStyle>
          <a:p>
            <a:r>
              <a:rPr lang="en-US" dirty="0"/>
              <a:t>Click to add a longer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4589" y="4094163"/>
            <a:ext cx="5707662" cy="1080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5393268"/>
            <a:ext cx="2494933" cy="296332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5691446"/>
            <a:ext cx="2494933" cy="296332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Department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865EF0A-3BA8-4234-BE07-9471EA1E0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363" y="407485"/>
            <a:ext cx="152795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8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2485713" y="3681412"/>
            <a:ext cx="8295700" cy="2087563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Additional information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uppieren 80">
            <a:extLst>
              <a:ext uri="{FF2B5EF4-FFF2-40B4-BE49-F238E27FC236}">
                <a16:creationId xmlns:a16="http://schemas.microsoft.com/office/drawing/2014/main" id="{5E8B37F5-8184-F84C-8061-3DB259D96DE9}"/>
              </a:ext>
            </a:extLst>
          </p:cNvPr>
          <p:cNvGrpSpPr/>
          <p:nvPr userDrawn="1"/>
        </p:nvGrpSpPr>
        <p:grpSpPr>
          <a:xfrm>
            <a:off x="2485714" y="2703064"/>
            <a:ext cx="171180" cy="171180"/>
            <a:chOff x="3392092" y="1841122"/>
            <a:chExt cx="646508" cy="646508"/>
          </a:xfrm>
        </p:grpSpPr>
        <p:sp>
          <p:nvSpPr>
            <p:cNvPr id="25" name="Rechteck 14">
              <a:extLst>
                <a:ext uri="{FF2B5EF4-FFF2-40B4-BE49-F238E27FC236}">
                  <a16:creationId xmlns:a16="http://schemas.microsoft.com/office/drawing/2014/main" id="{8AFDE2AF-1686-D245-8FC9-7E2AEA95677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1EA724E3-5521-5243-91B4-65AEE995D1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D589443C-AF42-A342-917D-D906E6BF7A84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2485715" y="2987952"/>
            <a:ext cx="171180" cy="171180"/>
            <a:chOff x="328396" y="5313940"/>
            <a:chExt cx="720000" cy="720000"/>
          </a:xfrm>
        </p:grpSpPr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02465D0E-6817-C94B-9921-C23C3AAC7E7D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70650484-9B8A-6243-9BDA-0B0E6B4022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D8E93B3-990F-934D-BD7B-A37DC1324EE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1563" y="1643729"/>
            <a:ext cx="1188677" cy="15478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B3E6D75-1EC4-1B44-B491-E581CC62B0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571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9C0EC6CE-70D2-D940-9547-3F776BCF57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571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3260424-7049-BF4D-AA75-2D68FBC04D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571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F3664B3A-842D-8146-B7A8-6EE203E60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059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2C9151-00E7-8F44-BDA2-330D9B9791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3059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27B594BC-1AFF-0B46-BED5-748835151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A8910D-8BF5-46E4-8DB5-0D5869F9AA9E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26" name="Footer Placeholder 28">
            <a:extLst>
              <a:ext uri="{FF2B5EF4-FFF2-40B4-BE49-F238E27FC236}">
                <a16:creationId xmlns:a16="http://schemas.microsoft.com/office/drawing/2014/main" id="{29775C71-A53B-0B4E-8085-61B61DC17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27" name="Slide Number Placeholder 29">
            <a:extLst>
              <a:ext uri="{FF2B5EF4-FFF2-40B4-BE49-F238E27FC236}">
                <a16:creationId xmlns:a16="http://schemas.microsoft.com/office/drawing/2014/main" id="{16C6DFCE-905D-1D4B-877B-79AA45CBA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8" name="Gruppieren 80">
            <a:extLst>
              <a:ext uri="{FF2B5EF4-FFF2-40B4-BE49-F238E27FC236}">
                <a16:creationId xmlns:a16="http://schemas.microsoft.com/office/drawing/2014/main" id="{96E48976-3D09-5242-8678-63B399D8533D}"/>
              </a:ext>
            </a:extLst>
          </p:cNvPr>
          <p:cNvGrpSpPr/>
          <p:nvPr userDrawn="1"/>
        </p:nvGrpSpPr>
        <p:grpSpPr>
          <a:xfrm>
            <a:off x="2485714" y="2703064"/>
            <a:ext cx="171180" cy="171180"/>
            <a:chOff x="3392092" y="1841122"/>
            <a:chExt cx="646508" cy="646508"/>
          </a:xfrm>
        </p:grpSpPr>
        <p:sp>
          <p:nvSpPr>
            <p:cNvPr id="49" name="Rechteck 14">
              <a:extLst>
                <a:ext uri="{FF2B5EF4-FFF2-40B4-BE49-F238E27FC236}">
                  <a16:creationId xmlns:a16="http://schemas.microsoft.com/office/drawing/2014/main" id="{BD5B29D7-33CD-2048-B79B-41E04DD20A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55F8AC22-39A2-9F47-A246-F85E611C05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51" name="Group 3">
            <a:extLst>
              <a:ext uri="{FF2B5EF4-FFF2-40B4-BE49-F238E27FC236}">
                <a16:creationId xmlns:a16="http://schemas.microsoft.com/office/drawing/2014/main" id="{06576B30-F9FA-DC44-8FC5-4DD49CCCA16B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2485715" y="2987952"/>
            <a:ext cx="171180" cy="171180"/>
            <a:chOff x="328396" y="5313940"/>
            <a:chExt cx="720000" cy="720000"/>
          </a:xfrm>
        </p:grpSpPr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91DC7BDE-4D9A-9043-95DE-41752086809F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id="{AA69FE60-798E-454C-B054-3AA0C2850E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30C845-ED81-944F-9DD9-C2FD5CA880FD}"/>
              </a:ext>
            </a:extLst>
          </p:cNvPr>
          <p:cNvCxnSpPr>
            <a:cxnSpLocks/>
          </p:cNvCxnSpPr>
          <p:nvPr userDrawn="1"/>
        </p:nvCxnSpPr>
        <p:spPr>
          <a:xfrm>
            <a:off x="1087374" y="3511263"/>
            <a:ext cx="4663431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6398343A-B03E-5241-AFF2-57844FA5069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1563" y="1643729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30077301-9F79-BD45-9405-E3DB875C83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571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BD81C1CF-36D2-F449-A1CE-C88AACEAD4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571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E758619C-EB8E-594D-BD2A-B2C812E3F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571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997D1CF3-9720-DB4E-8464-5970E1D212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059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65209523-D762-3742-9C87-E30267D77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3059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73" name="Gruppieren 80">
            <a:extLst>
              <a:ext uri="{FF2B5EF4-FFF2-40B4-BE49-F238E27FC236}">
                <a16:creationId xmlns:a16="http://schemas.microsoft.com/office/drawing/2014/main" id="{8C3D21E5-3A3A-534A-8438-08A076F65AE7}"/>
              </a:ext>
            </a:extLst>
          </p:cNvPr>
          <p:cNvGrpSpPr/>
          <p:nvPr userDrawn="1"/>
        </p:nvGrpSpPr>
        <p:grpSpPr>
          <a:xfrm>
            <a:off x="7913464" y="2703064"/>
            <a:ext cx="171180" cy="171180"/>
            <a:chOff x="3392092" y="1841122"/>
            <a:chExt cx="646508" cy="646508"/>
          </a:xfrm>
        </p:grpSpPr>
        <p:sp>
          <p:nvSpPr>
            <p:cNvPr id="74" name="Rechteck 14">
              <a:extLst>
                <a:ext uri="{FF2B5EF4-FFF2-40B4-BE49-F238E27FC236}">
                  <a16:creationId xmlns:a16="http://schemas.microsoft.com/office/drawing/2014/main" id="{E72A7009-462B-9C4D-A32D-4655327DB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F251B8C6-EAE4-E94A-9BC8-9A764A464C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76" name="Group 3">
            <a:extLst>
              <a:ext uri="{FF2B5EF4-FFF2-40B4-BE49-F238E27FC236}">
                <a16:creationId xmlns:a16="http://schemas.microsoft.com/office/drawing/2014/main" id="{1977F4CE-846E-1143-B437-1F7D4215A43C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7913465" y="2987952"/>
            <a:ext cx="171180" cy="171180"/>
            <a:chOff x="328396" y="5313940"/>
            <a:chExt cx="720000" cy="720000"/>
          </a:xfrm>
        </p:grpSpPr>
        <p:sp>
          <p:nvSpPr>
            <p:cNvPr id="77" name="Rectangle 4">
              <a:extLst>
                <a:ext uri="{FF2B5EF4-FFF2-40B4-BE49-F238E27FC236}">
                  <a16:creationId xmlns:a16="http://schemas.microsoft.com/office/drawing/2014/main" id="{B9A28393-48E2-F145-B2BF-80F28E7B7B8F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DB8C6D49-071B-264C-B6BD-4B4F64587B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56CD6B7-21B5-3243-B497-1F16AEE3E84C}"/>
              </a:ext>
            </a:extLst>
          </p:cNvPr>
          <p:cNvCxnSpPr>
            <a:cxnSpLocks/>
          </p:cNvCxnSpPr>
          <p:nvPr userDrawn="1"/>
        </p:nvCxnSpPr>
        <p:spPr>
          <a:xfrm>
            <a:off x="6515124" y="3511263"/>
            <a:ext cx="4663431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CAA49617-7468-D64E-BDF9-9699E89451D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499313" y="1643729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32A916E-D9AB-7142-ABAA-77C46DE120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1346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CB00051A-BAB0-6541-BEC3-3BFBF1514E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1346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EEA327A-3CCE-CF45-A2E6-CF4F992313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346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F58A8C6C-A686-1449-9862-FE07AD9E9F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834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43108A9A-1C9A-8844-BAFE-675F209323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5834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3" name="Date Placeholder 27">
            <a:extLst>
              <a:ext uri="{FF2B5EF4-FFF2-40B4-BE49-F238E27FC236}">
                <a16:creationId xmlns:a16="http://schemas.microsoft.com/office/drawing/2014/main" id="{8787F161-B03C-B948-AEB2-3C9511492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5D48870-A1DA-403E-B305-4A859115FF99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34" name="Footer Placeholder 28">
            <a:extLst>
              <a:ext uri="{FF2B5EF4-FFF2-40B4-BE49-F238E27FC236}">
                <a16:creationId xmlns:a16="http://schemas.microsoft.com/office/drawing/2014/main" id="{63A87B0D-73D6-4144-9E7C-5F556541A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35" name="Slide Number Placeholder 29">
            <a:extLst>
              <a:ext uri="{FF2B5EF4-FFF2-40B4-BE49-F238E27FC236}">
                <a16:creationId xmlns:a16="http://schemas.microsoft.com/office/drawing/2014/main" id="{C2E44692-2BB6-4C4E-A8A8-FC71141E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FE34E38-7866-401C-8D15-A8CD122883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85713" y="3681413"/>
            <a:ext cx="3240000" cy="2087561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Additional information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0AEBFCD3-9C5D-46F6-A7E3-DECBC139C2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13463" y="3681413"/>
            <a:ext cx="3240000" cy="2087561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Additional information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07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87" name="Gruppieren 80">
            <a:extLst>
              <a:ext uri="{FF2B5EF4-FFF2-40B4-BE49-F238E27FC236}">
                <a16:creationId xmlns:a16="http://schemas.microsoft.com/office/drawing/2014/main" id="{6292F76D-7102-0C43-A80A-A69DD7EE6608}"/>
              </a:ext>
            </a:extLst>
          </p:cNvPr>
          <p:cNvGrpSpPr/>
          <p:nvPr userDrawn="1"/>
        </p:nvGrpSpPr>
        <p:grpSpPr>
          <a:xfrm>
            <a:off x="2485714" y="2703064"/>
            <a:ext cx="171180" cy="171180"/>
            <a:chOff x="3392092" y="1841122"/>
            <a:chExt cx="646508" cy="646508"/>
          </a:xfrm>
        </p:grpSpPr>
        <p:sp>
          <p:nvSpPr>
            <p:cNvPr id="88" name="Rechteck 14">
              <a:extLst>
                <a:ext uri="{FF2B5EF4-FFF2-40B4-BE49-F238E27FC236}">
                  <a16:creationId xmlns:a16="http://schemas.microsoft.com/office/drawing/2014/main" id="{A83A56A4-6DA3-AF45-9607-6BC937D33A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EC37661D-98D1-B54B-80CA-8B53736F28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90" name="Group 3">
            <a:extLst>
              <a:ext uri="{FF2B5EF4-FFF2-40B4-BE49-F238E27FC236}">
                <a16:creationId xmlns:a16="http://schemas.microsoft.com/office/drawing/2014/main" id="{0CA7AE11-152A-8F4D-B2C3-2F97732A7087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2485715" y="2987952"/>
            <a:ext cx="171180" cy="171180"/>
            <a:chOff x="328396" y="5313940"/>
            <a:chExt cx="720000" cy="720000"/>
          </a:xfrm>
        </p:grpSpPr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D881FAC0-A2B7-6A49-AE37-2A806B6EBE97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E9F7E1EE-79A4-CC4D-A050-87C6552A48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9F86B62-C7BA-CA45-9152-5A6451DA6A3C}"/>
              </a:ext>
            </a:extLst>
          </p:cNvPr>
          <p:cNvCxnSpPr>
            <a:cxnSpLocks/>
          </p:cNvCxnSpPr>
          <p:nvPr userDrawn="1"/>
        </p:nvCxnSpPr>
        <p:spPr>
          <a:xfrm>
            <a:off x="1087374" y="3511263"/>
            <a:ext cx="4663431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icture Placeholder 3">
            <a:extLst>
              <a:ext uri="{FF2B5EF4-FFF2-40B4-BE49-F238E27FC236}">
                <a16:creationId xmlns:a16="http://schemas.microsoft.com/office/drawing/2014/main" id="{96D1107F-3E3A-3C4B-8256-95C871BFFA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1563" y="1643729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5" name="Text Placeholder 5">
            <a:extLst>
              <a:ext uri="{FF2B5EF4-FFF2-40B4-BE49-F238E27FC236}">
                <a16:creationId xmlns:a16="http://schemas.microsoft.com/office/drawing/2014/main" id="{9E6D6A14-7FC7-2E46-8CC2-5CA4E5211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571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96" name="Text Placeholder 5">
            <a:extLst>
              <a:ext uri="{FF2B5EF4-FFF2-40B4-BE49-F238E27FC236}">
                <a16:creationId xmlns:a16="http://schemas.microsoft.com/office/drawing/2014/main" id="{F98B3B28-1889-DA4F-A2D1-BD173114DC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571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8AAA19EE-9DB4-474A-A321-C8153907C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571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B143D523-493C-BC4E-B1AA-5DB95154E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059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9D91B60C-53AD-284C-95D2-EDFB9B2E1C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3059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100" name="Gruppieren 80">
            <a:extLst>
              <a:ext uri="{FF2B5EF4-FFF2-40B4-BE49-F238E27FC236}">
                <a16:creationId xmlns:a16="http://schemas.microsoft.com/office/drawing/2014/main" id="{E96C791D-53C1-0744-93ED-BDC2AD7BDD56}"/>
              </a:ext>
            </a:extLst>
          </p:cNvPr>
          <p:cNvGrpSpPr/>
          <p:nvPr userDrawn="1"/>
        </p:nvGrpSpPr>
        <p:grpSpPr>
          <a:xfrm>
            <a:off x="2485714" y="4908571"/>
            <a:ext cx="171180" cy="171180"/>
            <a:chOff x="3392092" y="1841122"/>
            <a:chExt cx="646508" cy="646508"/>
          </a:xfrm>
        </p:grpSpPr>
        <p:sp>
          <p:nvSpPr>
            <p:cNvPr id="101" name="Rechteck 14">
              <a:extLst>
                <a:ext uri="{FF2B5EF4-FFF2-40B4-BE49-F238E27FC236}">
                  <a16:creationId xmlns:a16="http://schemas.microsoft.com/office/drawing/2014/main" id="{48E318EA-CA31-1C45-A0EE-06D72F49DA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A7532DFD-1644-F542-B4BB-18F26DC1A6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03" name="Group 3">
            <a:extLst>
              <a:ext uri="{FF2B5EF4-FFF2-40B4-BE49-F238E27FC236}">
                <a16:creationId xmlns:a16="http://schemas.microsoft.com/office/drawing/2014/main" id="{8BADA0F7-6B8E-9241-B3CA-F9FF984E6131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2485715" y="5193459"/>
            <a:ext cx="171180" cy="171180"/>
            <a:chOff x="328396" y="5313940"/>
            <a:chExt cx="720000" cy="720000"/>
          </a:xfrm>
        </p:grpSpPr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3A844171-BE50-2749-9D11-B0CF464BBB0D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76">
              <a:extLst>
                <a:ext uri="{FF2B5EF4-FFF2-40B4-BE49-F238E27FC236}">
                  <a16:creationId xmlns:a16="http://schemas.microsoft.com/office/drawing/2014/main" id="{A776EC45-57D8-3846-8F81-5DDB18B3CE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106" name="Picture Placeholder 3">
            <a:extLst>
              <a:ext uri="{FF2B5EF4-FFF2-40B4-BE49-F238E27FC236}">
                <a16:creationId xmlns:a16="http://schemas.microsoft.com/office/drawing/2014/main" id="{B6FE670F-20AA-EF43-93FE-D8EBD89F9D8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71563" y="3849236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62E04480-8830-0F40-AE67-E9D2BB0BFD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85714" y="3848773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8E37D29D-067C-6F40-8722-813FC5CCB6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85713" y="4060589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09" name="Text Placeholder 5">
            <a:extLst>
              <a:ext uri="{FF2B5EF4-FFF2-40B4-BE49-F238E27FC236}">
                <a16:creationId xmlns:a16="http://schemas.microsoft.com/office/drawing/2014/main" id="{9F2507A6-1822-8441-AF42-6F32CAD530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85713" y="4357164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B1FAFD4D-A617-1D4B-A22B-92EA6E0023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30597" y="48858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1758521F-192E-8E46-9355-9EA0AC42A5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30597" y="5168647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112" name="Gruppieren 80">
            <a:extLst>
              <a:ext uri="{FF2B5EF4-FFF2-40B4-BE49-F238E27FC236}">
                <a16:creationId xmlns:a16="http://schemas.microsoft.com/office/drawing/2014/main" id="{0A45951C-625D-8442-A3AE-90D001B9613C}"/>
              </a:ext>
            </a:extLst>
          </p:cNvPr>
          <p:cNvGrpSpPr/>
          <p:nvPr userDrawn="1"/>
        </p:nvGrpSpPr>
        <p:grpSpPr>
          <a:xfrm>
            <a:off x="7913464" y="2703064"/>
            <a:ext cx="171180" cy="171180"/>
            <a:chOff x="3392092" y="1841122"/>
            <a:chExt cx="646508" cy="646508"/>
          </a:xfrm>
        </p:grpSpPr>
        <p:sp>
          <p:nvSpPr>
            <p:cNvPr id="113" name="Rechteck 14">
              <a:extLst>
                <a:ext uri="{FF2B5EF4-FFF2-40B4-BE49-F238E27FC236}">
                  <a16:creationId xmlns:a16="http://schemas.microsoft.com/office/drawing/2014/main" id="{E7826576-3387-EF4F-B801-F4EEA3D14F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67">
              <a:extLst>
                <a:ext uri="{FF2B5EF4-FFF2-40B4-BE49-F238E27FC236}">
                  <a16:creationId xmlns:a16="http://schemas.microsoft.com/office/drawing/2014/main" id="{DE3E4323-FD7E-0848-B633-2B706ECC5B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15" name="Group 3">
            <a:extLst>
              <a:ext uri="{FF2B5EF4-FFF2-40B4-BE49-F238E27FC236}">
                <a16:creationId xmlns:a16="http://schemas.microsoft.com/office/drawing/2014/main" id="{DAA927CC-EBD2-2348-B822-02EC6D18C199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7913465" y="2987952"/>
            <a:ext cx="171180" cy="171180"/>
            <a:chOff x="328396" y="5313940"/>
            <a:chExt cx="720000" cy="720000"/>
          </a:xfrm>
        </p:grpSpPr>
        <p:sp>
          <p:nvSpPr>
            <p:cNvPr id="116" name="Rectangle 4">
              <a:extLst>
                <a:ext uri="{FF2B5EF4-FFF2-40B4-BE49-F238E27FC236}">
                  <a16:creationId xmlns:a16="http://schemas.microsoft.com/office/drawing/2014/main" id="{5EACE6C5-1A98-4E43-AB3C-AB3A12217508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76">
              <a:extLst>
                <a:ext uri="{FF2B5EF4-FFF2-40B4-BE49-F238E27FC236}">
                  <a16:creationId xmlns:a16="http://schemas.microsoft.com/office/drawing/2014/main" id="{C57EC9B4-6177-5D40-A087-C54C2F6524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9C1FE8F-BBCF-254A-A2F5-53329E937A6D}"/>
              </a:ext>
            </a:extLst>
          </p:cNvPr>
          <p:cNvCxnSpPr>
            <a:cxnSpLocks/>
          </p:cNvCxnSpPr>
          <p:nvPr userDrawn="1"/>
        </p:nvCxnSpPr>
        <p:spPr>
          <a:xfrm>
            <a:off x="6515124" y="3511263"/>
            <a:ext cx="4663431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icture Placeholder 3">
            <a:extLst>
              <a:ext uri="{FF2B5EF4-FFF2-40B4-BE49-F238E27FC236}">
                <a16:creationId xmlns:a16="http://schemas.microsoft.com/office/drawing/2014/main" id="{B5007B33-0681-7C4B-8C02-A2115D4F5A8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499313" y="1643729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0" name="Text Placeholder 5">
            <a:extLst>
              <a:ext uri="{FF2B5EF4-FFF2-40B4-BE49-F238E27FC236}">
                <a16:creationId xmlns:a16="http://schemas.microsoft.com/office/drawing/2014/main" id="{7947A278-4541-C145-8A1A-805C82E2BE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1346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21" name="Text Placeholder 5">
            <a:extLst>
              <a:ext uri="{FF2B5EF4-FFF2-40B4-BE49-F238E27FC236}">
                <a16:creationId xmlns:a16="http://schemas.microsoft.com/office/drawing/2014/main" id="{AB572493-73FB-0646-BCF6-467CE0D18D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1346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160A0CE4-A4A1-664B-B2A5-3BEEF22E24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346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595B26DC-2F0F-0741-AD06-D75BE5AE79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834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727EE54C-753A-284A-8B4F-9C5FDDC2D6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5834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45" name="Date Placeholder 27">
            <a:extLst>
              <a:ext uri="{FF2B5EF4-FFF2-40B4-BE49-F238E27FC236}">
                <a16:creationId xmlns:a16="http://schemas.microsoft.com/office/drawing/2014/main" id="{F6B605BA-A27C-7045-A266-0C3479048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1BD5AF-99ED-431A-9B8D-3B4D1FBA626F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46" name="Footer Placeholder 28">
            <a:extLst>
              <a:ext uri="{FF2B5EF4-FFF2-40B4-BE49-F238E27FC236}">
                <a16:creationId xmlns:a16="http://schemas.microsoft.com/office/drawing/2014/main" id="{276A5D4A-36A0-894D-8117-25113AD3E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47" name="Slide Number Placeholder 29">
            <a:extLst>
              <a:ext uri="{FF2B5EF4-FFF2-40B4-BE49-F238E27FC236}">
                <a16:creationId xmlns:a16="http://schemas.microsoft.com/office/drawing/2014/main" id="{C5067784-4EB9-C64A-BF7D-BE375F3C1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87" name="Gruppieren 80">
            <a:extLst>
              <a:ext uri="{FF2B5EF4-FFF2-40B4-BE49-F238E27FC236}">
                <a16:creationId xmlns:a16="http://schemas.microsoft.com/office/drawing/2014/main" id="{6292F76D-7102-0C43-A80A-A69DD7EE6608}"/>
              </a:ext>
            </a:extLst>
          </p:cNvPr>
          <p:cNvGrpSpPr/>
          <p:nvPr userDrawn="1"/>
        </p:nvGrpSpPr>
        <p:grpSpPr>
          <a:xfrm>
            <a:off x="2485714" y="2703064"/>
            <a:ext cx="171180" cy="171180"/>
            <a:chOff x="3392092" y="1841122"/>
            <a:chExt cx="646508" cy="646508"/>
          </a:xfrm>
        </p:grpSpPr>
        <p:sp>
          <p:nvSpPr>
            <p:cNvPr id="88" name="Rechteck 14">
              <a:extLst>
                <a:ext uri="{FF2B5EF4-FFF2-40B4-BE49-F238E27FC236}">
                  <a16:creationId xmlns:a16="http://schemas.microsoft.com/office/drawing/2014/main" id="{A83A56A4-6DA3-AF45-9607-6BC937D33A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EC37661D-98D1-B54B-80CA-8B53736F28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90" name="Group 3">
            <a:extLst>
              <a:ext uri="{FF2B5EF4-FFF2-40B4-BE49-F238E27FC236}">
                <a16:creationId xmlns:a16="http://schemas.microsoft.com/office/drawing/2014/main" id="{0CA7AE11-152A-8F4D-B2C3-2F97732A7087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2485715" y="2987952"/>
            <a:ext cx="171180" cy="171180"/>
            <a:chOff x="328396" y="5313940"/>
            <a:chExt cx="720000" cy="720000"/>
          </a:xfrm>
        </p:grpSpPr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D881FAC0-A2B7-6A49-AE37-2A806B6EBE97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E9F7E1EE-79A4-CC4D-A050-87C6552A48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9F86B62-C7BA-CA45-9152-5A6451DA6A3C}"/>
              </a:ext>
            </a:extLst>
          </p:cNvPr>
          <p:cNvCxnSpPr>
            <a:cxnSpLocks/>
          </p:cNvCxnSpPr>
          <p:nvPr userDrawn="1"/>
        </p:nvCxnSpPr>
        <p:spPr>
          <a:xfrm>
            <a:off x="1087374" y="3511263"/>
            <a:ext cx="4663431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icture Placeholder 3">
            <a:extLst>
              <a:ext uri="{FF2B5EF4-FFF2-40B4-BE49-F238E27FC236}">
                <a16:creationId xmlns:a16="http://schemas.microsoft.com/office/drawing/2014/main" id="{96D1107F-3E3A-3C4B-8256-95C871BFFA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1563" y="1643729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5" name="Text Placeholder 5">
            <a:extLst>
              <a:ext uri="{FF2B5EF4-FFF2-40B4-BE49-F238E27FC236}">
                <a16:creationId xmlns:a16="http://schemas.microsoft.com/office/drawing/2014/main" id="{9E6D6A14-7FC7-2E46-8CC2-5CA4E5211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571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96" name="Text Placeholder 5">
            <a:extLst>
              <a:ext uri="{FF2B5EF4-FFF2-40B4-BE49-F238E27FC236}">
                <a16:creationId xmlns:a16="http://schemas.microsoft.com/office/drawing/2014/main" id="{F98B3B28-1889-DA4F-A2D1-BD173114DC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571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8AAA19EE-9DB4-474A-A321-C8153907C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571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B143D523-493C-BC4E-B1AA-5DB95154E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059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9D91B60C-53AD-284C-95D2-EDFB9B2E1C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3059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100" name="Gruppieren 80">
            <a:extLst>
              <a:ext uri="{FF2B5EF4-FFF2-40B4-BE49-F238E27FC236}">
                <a16:creationId xmlns:a16="http://schemas.microsoft.com/office/drawing/2014/main" id="{E96C791D-53C1-0744-93ED-BDC2AD7BDD56}"/>
              </a:ext>
            </a:extLst>
          </p:cNvPr>
          <p:cNvGrpSpPr/>
          <p:nvPr userDrawn="1"/>
        </p:nvGrpSpPr>
        <p:grpSpPr>
          <a:xfrm>
            <a:off x="2485714" y="4908571"/>
            <a:ext cx="171180" cy="171180"/>
            <a:chOff x="3392092" y="1841122"/>
            <a:chExt cx="646508" cy="646508"/>
          </a:xfrm>
        </p:grpSpPr>
        <p:sp>
          <p:nvSpPr>
            <p:cNvPr id="101" name="Rechteck 14">
              <a:extLst>
                <a:ext uri="{FF2B5EF4-FFF2-40B4-BE49-F238E27FC236}">
                  <a16:creationId xmlns:a16="http://schemas.microsoft.com/office/drawing/2014/main" id="{48E318EA-CA31-1C45-A0EE-06D72F49DA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A7532DFD-1644-F542-B4BB-18F26DC1A6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03" name="Group 3">
            <a:extLst>
              <a:ext uri="{FF2B5EF4-FFF2-40B4-BE49-F238E27FC236}">
                <a16:creationId xmlns:a16="http://schemas.microsoft.com/office/drawing/2014/main" id="{8BADA0F7-6B8E-9241-B3CA-F9FF984E6131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2485715" y="5193459"/>
            <a:ext cx="171180" cy="171180"/>
            <a:chOff x="328396" y="5313940"/>
            <a:chExt cx="720000" cy="720000"/>
          </a:xfrm>
        </p:grpSpPr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3A844171-BE50-2749-9D11-B0CF464BBB0D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76">
              <a:extLst>
                <a:ext uri="{FF2B5EF4-FFF2-40B4-BE49-F238E27FC236}">
                  <a16:creationId xmlns:a16="http://schemas.microsoft.com/office/drawing/2014/main" id="{A776EC45-57D8-3846-8F81-5DDB18B3CE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106" name="Picture Placeholder 3">
            <a:extLst>
              <a:ext uri="{FF2B5EF4-FFF2-40B4-BE49-F238E27FC236}">
                <a16:creationId xmlns:a16="http://schemas.microsoft.com/office/drawing/2014/main" id="{B6FE670F-20AA-EF43-93FE-D8EBD89F9D8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71563" y="3849236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62E04480-8830-0F40-AE67-E9D2BB0BFD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85714" y="3848773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8E37D29D-067C-6F40-8722-813FC5CCB6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85713" y="4060589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09" name="Text Placeholder 5">
            <a:extLst>
              <a:ext uri="{FF2B5EF4-FFF2-40B4-BE49-F238E27FC236}">
                <a16:creationId xmlns:a16="http://schemas.microsoft.com/office/drawing/2014/main" id="{9F2507A6-1822-8441-AF42-6F32CAD530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85713" y="4357164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B1FAFD4D-A617-1D4B-A22B-92EA6E0023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30597" y="48858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1758521F-192E-8E46-9355-9EA0AC42A5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30597" y="5168647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112" name="Gruppieren 80">
            <a:extLst>
              <a:ext uri="{FF2B5EF4-FFF2-40B4-BE49-F238E27FC236}">
                <a16:creationId xmlns:a16="http://schemas.microsoft.com/office/drawing/2014/main" id="{0A45951C-625D-8442-A3AE-90D001B9613C}"/>
              </a:ext>
            </a:extLst>
          </p:cNvPr>
          <p:cNvGrpSpPr/>
          <p:nvPr userDrawn="1"/>
        </p:nvGrpSpPr>
        <p:grpSpPr>
          <a:xfrm>
            <a:off x="7913464" y="2703064"/>
            <a:ext cx="171180" cy="171180"/>
            <a:chOff x="3392092" y="1841122"/>
            <a:chExt cx="646508" cy="646508"/>
          </a:xfrm>
        </p:grpSpPr>
        <p:sp>
          <p:nvSpPr>
            <p:cNvPr id="113" name="Rechteck 14">
              <a:extLst>
                <a:ext uri="{FF2B5EF4-FFF2-40B4-BE49-F238E27FC236}">
                  <a16:creationId xmlns:a16="http://schemas.microsoft.com/office/drawing/2014/main" id="{E7826576-3387-EF4F-B801-F4EEA3D14F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67">
              <a:extLst>
                <a:ext uri="{FF2B5EF4-FFF2-40B4-BE49-F238E27FC236}">
                  <a16:creationId xmlns:a16="http://schemas.microsoft.com/office/drawing/2014/main" id="{DE3E4323-FD7E-0848-B633-2B706ECC5B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15" name="Group 3">
            <a:extLst>
              <a:ext uri="{FF2B5EF4-FFF2-40B4-BE49-F238E27FC236}">
                <a16:creationId xmlns:a16="http://schemas.microsoft.com/office/drawing/2014/main" id="{DAA927CC-EBD2-2348-B822-02EC6D18C199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7913465" y="2987952"/>
            <a:ext cx="171180" cy="171180"/>
            <a:chOff x="328396" y="5313940"/>
            <a:chExt cx="720000" cy="720000"/>
          </a:xfrm>
        </p:grpSpPr>
        <p:sp>
          <p:nvSpPr>
            <p:cNvPr id="116" name="Rectangle 4">
              <a:extLst>
                <a:ext uri="{FF2B5EF4-FFF2-40B4-BE49-F238E27FC236}">
                  <a16:creationId xmlns:a16="http://schemas.microsoft.com/office/drawing/2014/main" id="{5EACE6C5-1A98-4E43-AB3C-AB3A12217508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76">
              <a:extLst>
                <a:ext uri="{FF2B5EF4-FFF2-40B4-BE49-F238E27FC236}">
                  <a16:creationId xmlns:a16="http://schemas.microsoft.com/office/drawing/2014/main" id="{C57EC9B4-6177-5D40-A087-C54C2F6524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9C1FE8F-BBCF-254A-A2F5-53329E937A6D}"/>
              </a:ext>
            </a:extLst>
          </p:cNvPr>
          <p:cNvCxnSpPr>
            <a:cxnSpLocks/>
          </p:cNvCxnSpPr>
          <p:nvPr userDrawn="1"/>
        </p:nvCxnSpPr>
        <p:spPr>
          <a:xfrm>
            <a:off x="6515124" y="3511263"/>
            <a:ext cx="4663431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icture Placeholder 3">
            <a:extLst>
              <a:ext uri="{FF2B5EF4-FFF2-40B4-BE49-F238E27FC236}">
                <a16:creationId xmlns:a16="http://schemas.microsoft.com/office/drawing/2014/main" id="{B5007B33-0681-7C4B-8C02-A2115D4F5A8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499313" y="1643729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0" name="Text Placeholder 5">
            <a:extLst>
              <a:ext uri="{FF2B5EF4-FFF2-40B4-BE49-F238E27FC236}">
                <a16:creationId xmlns:a16="http://schemas.microsoft.com/office/drawing/2014/main" id="{7947A278-4541-C145-8A1A-805C82E2BE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13464" y="1643266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21" name="Text Placeholder 5">
            <a:extLst>
              <a:ext uri="{FF2B5EF4-FFF2-40B4-BE49-F238E27FC236}">
                <a16:creationId xmlns:a16="http://schemas.microsoft.com/office/drawing/2014/main" id="{AB572493-73FB-0646-BCF6-467CE0D18D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13463" y="1855082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160A0CE4-A4A1-664B-B2A5-3BEEF22E24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3463" y="2151657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595B26DC-2F0F-0741-AD06-D75BE5AE79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8347" y="2680333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727EE54C-753A-284A-8B4F-9C5FDDC2D6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58347" y="29631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125" name="Gruppieren 80">
            <a:extLst>
              <a:ext uri="{FF2B5EF4-FFF2-40B4-BE49-F238E27FC236}">
                <a16:creationId xmlns:a16="http://schemas.microsoft.com/office/drawing/2014/main" id="{79BFAAA2-0CAD-E84A-83F0-848F1DACEDB3}"/>
              </a:ext>
            </a:extLst>
          </p:cNvPr>
          <p:cNvGrpSpPr/>
          <p:nvPr userDrawn="1"/>
        </p:nvGrpSpPr>
        <p:grpSpPr>
          <a:xfrm>
            <a:off x="7913464" y="4908571"/>
            <a:ext cx="171180" cy="171180"/>
            <a:chOff x="3392092" y="1841122"/>
            <a:chExt cx="646508" cy="646508"/>
          </a:xfrm>
        </p:grpSpPr>
        <p:sp>
          <p:nvSpPr>
            <p:cNvPr id="126" name="Rechteck 14">
              <a:extLst>
                <a:ext uri="{FF2B5EF4-FFF2-40B4-BE49-F238E27FC236}">
                  <a16:creationId xmlns:a16="http://schemas.microsoft.com/office/drawing/2014/main" id="{9CEB2ABE-97A5-E14A-8CF2-F3831917ADF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67">
              <a:extLst>
                <a:ext uri="{FF2B5EF4-FFF2-40B4-BE49-F238E27FC236}">
                  <a16:creationId xmlns:a16="http://schemas.microsoft.com/office/drawing/2014/main" id="{76F3079F-1766-3045-80BF-3B7F42F23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28" name="Group 3">
            <a:extLst>
              <a:ext uri="{FF2B5EF4-FFF2-40B4-BE49-F238E27FC236}">
                <a16:creationId xmlns:a16="http://schemas.microsoft.com/office/drawing/2014/main" id="{9125CBE1-C421-FE49-84C0-CC22C9E9FF39}"/>
              </a:ext>
            </a:extLst>
          </p:cNvPr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>
          <a:xfrm>
            <a:off x="7913465" y="5193459"/>
            <a:ext cx="171180" cy="171180"/>
            <a:chOff x="328396" y="5313940"/>
            <a:chExt cx="720000" cy="720000"/>
          </a:xfrm>
        </p:grpSpPr>
        <p:sp>
          <p:nvSpPr>
            <p:cNvPr id="129" name="Rectangle 4">
              <a:extLst>
                <a:ext uri="{FF2B5EF4-FFF2-40B4-BE49-F238E27FC236}">
                  <a16:creationId xmlns:a16="http://schemas.microsoft.com/office/drawing/2014/main" id="{E9F829FA-C8B5-9240-AF4B-E866122AFE7C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76">
              <a:extLst>
                <a:ext uri="{FF2B5EF4-FFF2-40B4-BE49-F238E27FC236}">
                  <a16:creationId xmlns:a16="http://schemas.microsoft.com/office/drawing/2014/main" id="{6EDCCCB3-C397-334B-BAE8-C004D0AD08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131" name="Picture Placeholder 3">
            <a:extLst>
              <a:ext uri="{FF2B5EF4-FFF2-40B4-BE49-F238E27FC236}">
                <a16:creationId xmlns:a16="http://schemas.microsoft.com/office/drawing/2014/main" id="{805973E7-6E2A-9147-9EEF-11EA3705FB9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499313" y="3849236"/>
            <a:ext cx="1188677" cy="154784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2" name="Text Placeholder 5">
            <a:extLst>
              <a:ext uri="{FF2B5EF4-FFF2-40B4-BE49-F238E27FC236}">
                <a16:creationId xmlns:a16="http://schemas.microsoft.com/office/drawing/2014/main" id="{8962C3D4-A44F-C143-8800-C613E37B77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13464" y="3848773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33" name="Text Placeholder 5">
            <a:extLst>
              <a:ext uri="{FF2B5EF4-FFF2-40B4-BE49-F238E27FC236}">
                <a16:creationId xmlns:a16="http://schemas.microsoft.com/office/drawing/2014/main" id="{A8F8F8A4-0708-D740-9016-1F49549FDC6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13463" y="4060589"/>
            <a:ext cx="3243057" cy="26618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34" name="Text Placeholder 5">
            <a:extLst>
              <a:ext uri="{FF2B5EF4-FFF2-40B4-BE49-F238E27FC236}">
                <a16:creationId xmlns:a16="http://schemas.microsoft.com/office/drawing/2014/main" id="{57164E9F-FD59-6846-BB9E-D6BE603E2F6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13463" y="4357164"/>
            <a:ext cx="3243057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135" name="Text Placeholder 5">
            <a:extLst>
              <a:ext uri="{FF2B5EF4-FFF2-40B4-BE49-F238E27FC236}">
                <a16:creationId xmlns:a16="http://schemas.microsoft.com/office/drawing/2014/main" id="{BFAABD29-99A4-AF4F-847D-F82B682D01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58347" y="4885840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36" name="Text Placeholder 5">
            <a:extLst>
              <a:ext uri="{FF2B5EF4-FFF2-40B4-BE49-F238E27FC236}">
                <a16:creationId xmlns:a16="http://schemas.microsoft.com/office/drawing/2014/main" id="{74BE0303-949F-8445-84A6-96A0C82344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58347" y="5168647"/>
            <a:ext cx="2920642" cy="19236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58" name="Date Placeholder 27">
            <a:extLst>
              <a:ext uri="{FF2B5EF4-FFF2-40B4-BE49-F238E27FC236}">
                <a16:creationId xmlns:a16="http://schemas.microsoft.com/office/drawing/2014/main" id="{356BA607-AD45-2D40-A13C-63E2C765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A99D387-31AF-44F8-BE99-20954E5D24EF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59" name="Footer Placeholder 28">
            <a:extLst>
              <a:ext uri="{FF2B5EF4-FFF2-40B4-BE49-F238E27FC236}">
                <a16:creationId xmlns:a16="http://schemas.microsoft.com/office/drawing/2014/main" id="{73ED5453-52A5-8B4D-BEBB-273AB2517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60" name="Slide Number Placeholder 29">
            <a:extLst>
              <a:ext uri="{FF2B5EF4-FFF2-40B4-BE49-F238E27FC236}">
                <a16:creationId xmlns:a16="http://schemas.microsoft.com/office/drawing/2014/main" id="{B7667443-5B01-C947-A39F-9D494134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7">
            <a:extLst>
              <a:ext uri="{FF2B5EF4-FFF2-40B4-BE49-F238E27FC236}">
                <a16:creationId xmlns:a16="http://schemas.microsoft.com/office/drawing/2014/main" id="{F5F7B7E1-CDB8-BF40-9016-D794DE886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315506-5A06-476C-8840-04D4B492F651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50FB5040-8872-C34E-9DED-55CE23D03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1" name="Slide Number Placeholder 29">
            <a:extLst>
              <a:ext uri="{FF2B5EF4-FFF2-40B4-BE49-F238E27FC236}">
                <a16:creationId xmlns:a16="http://schemas.microsoft.com/office/drawing/2014/main" id="{80DD6D95-1DED-C04F-B500-836408C42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8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">
            <a:extLst>
              <a:ext uri="{FF2B5EF4-FFF2-40B4-BE49-F238E27FC236}">
                <a16:creationId xmlns:a16="http://schemas.microsoft.com/office/drawing/2014/main" id="{8BF907F5-A9CD-2740-AF54-6BACB6233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" t="1" r="8652" b="9924"/>
          <a:stretch/>
        </p:blipFill>
        <p:spPr>
          <a:xfrm>
            <a:off x="2471596" y="-8808"/>
            <a:ext cx="9720405" cy="6866808"/>
          </a:xfrm>
          <a:prstGeom prst="rect">
            <a:avLst/>
          </a:prstGeom>
        </p:spPr>
      </p:pic>
      <p:sp>
        <p:nvSpPr>
          <p:cNvPr id="32" name="shpPicture"/>
          <p:cNvSpPr/>
          <p:nvPr/>
        </p:nvSpPr>
        <p:spPr>
          <a:xfrm>
            <a:off x="1" y="0"/>
            <a:ext cx="4112145" cy="6858000"/>
          </a:xfrm>
          <a:custGeom>
            <a:avLst/>
            <a:gdLst>
              <a:gd name="connsiteX0" fmla="*/ 0 w 4112145"/>
              <a:gd name="connsiteY0" fmla="*/ 0 h 6858000"/>
              <a:gd name="connsiteX1" fmla="*/ 2588964 w 4112145"/>
              <a:gd name="connsiteY1" fmla="*/ 0 h 6858000"/>
              <a:gd name="connsiteX2" fmla="*/ 4112145 w 4112145"/>
              <a:gd name="connsiteY2" fmla="*/ 3083531 h 6858000"/>
              <a:gd name="connsiteX3" fmla="*/ 2697661 w 4112145"/>
              <a:gd name="connsiteY3" fmla="*/ 6858000 h 6858000"/>
              <a:gd name="connsiteX4" fmla="*/ 0 w 411214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145" h="6858000">
                <a:moveTo>
                  <a:pt x="0" y="0"/>
                </a:moveTo>
                <a:lnTo>
                  <a:pt x="2588964" y="0"/>
                </a:lnTo>
                <a:lnTo>
                  <a:pt x="4112145" y="3083531"/>
                </a:lnTo>
                <a:lnTo>
                  <a:pt x="2697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525151D-A152-490A-900E-A15FC31EDC14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4589" y="1628775"/>
            <a:ext cx="5707662" cy="2236264"/>
          </a:xfrm>
          <a:prstGeom prst="rect">
            <a:avLst/>
          </a:prstGeom>
        </p:spPr>
        <p:txBody>
          <a:bodyPr anchor="b"/>
          <a:lstStyle>
            <a:lvl1pPr algn="l">
              <a:defRPr sz="3600" baseline="0"/>
            </a:lvl1pPr>
          </a:lstStyle>
          <a:p>
            <a:r>
              <a:rPr lang="en-US" dirty="0"/>
              <a:t>Click to add thank you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8EE58DAE-2183-4B08-B85E-874C5197C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363" y="407485"/>
            <a:ext cx="152795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3376226" y="0"/>
            <a:ext cx="8815774" cy="6858000"/>
          </a:xfrm>
          <a:custGeom>
            <a:avLst/>
            <a:gdLst>
              <a:gd name="connsiteX0" fmla="*/ 331042 w 8815774"/>
              <a:gd name="connsiteY0" fmla="*/ 0 h 6858000"/>
              <a:gd name="connsiteX1" fmla="*/ 8815774 w 8815774"/>
              <a:gd name="connsiteY1" fmla="*/ 0 h 6858000"/>
              <a:gd name="connsiteX2" fmla="*/ 8815774 w 8815774"/>
              <a:gd name="connsiteY2" fmla="*/ 6858000 h 6858000"/>
              <a:gd name="connsiteX3" fmla="*/ 0 w 8815774"/>
              <a:gd name="connsiteY3" fmla="*/ 6858000 h 6858000"/>
              <a:gd name="connsiteX4" fmla="*/ 1580491 w 8815774"/>
              <a:gd name="connsiteY4" fmla="*/ 4163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5774" h="6858000">
                <a:moveTo>
                  <a:pt x="331042" y="0"/>
                </a:moveTo>
                <a:lnTo>
                  <a:pt x="8815774" y="0"/>
                </a:lnTo>
                <a:lnTo>
                  <a:pt x="8815774" y="6858000"/>
                </a:lnTo>
                <a:lnTo>
                  <a:pt x="0" y="6858000"/>
                </a:lnTo>
                <a:lnTo>
                  <a:pt x="1580491" y="4163677"/>
                </a:lnTo>
                <a:close/>
              </a:path>
            </a:pathLst>
          </a:custGeom>
          <a:solidFill>
            <a:srgbClr val="D9DADB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85487E-53E4-4240-A1E7-182C2E4969C9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" y="1628775"/>
            <a:ext cx="3816000" cy="2236264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" y="4094163"/>
            <a:ext cx="3816000" cy="1080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5393268"/>
            <a:ext cx="3816000" cy="296332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5691446"/>
            <a:ext cx="3816000" cy="296332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Department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083FA2F-F73C-4932-B839-29576F0A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363" y="407485"/>
            <a:ext cx="152795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8822478" cy="6858000"/>
          </a:xfrm>
          <a:custGeom>
            <a:avLst/>
            <a:gdLst>
              <a:gd name="connsiteX0" fmla="*/ 0 w 8822478"/>
              <a:gd name="connsiteY0" fmla="*/ 0 h 6858000"/>
              <a:gd name="connsiteX1" fmla="*/ 8477306 w 8822478"/>
              <a:gd name="connsiteY1" fmla="*/ 0 h 6858000"/>
              <a:gd name="connsiteX2" fmla="*/ 6998505 w 8822478"/>
              <a:gd name="connsiteY2" fmla="*/ 3834029 h 6858000"/>
              <a:gd name="connsiteX3" fmla="*/ 8822478 w 8822478"/>
              <a:gd name="connsiteY3" fmla="*/ 6858000 h 6858000"/>
              <a:gd name="connsiteX4" fmla="*/ 0 w 8822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2478" h="6858000">
                <a:moveTo>
                  <a:pt x="0" y="0"/>
                </a:moveTo>
                <a:lnTo>
                  <a:pt x="8477306" y="0"/>
                </a:lnTo>
                <a:lnTo>
                  <a:pt x="6998505" y="3834029"/>
                </a:lnTo>
                <a:lnTo>
                  <a:pt x="8822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ADB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37533" y="2908628"/>
            <a:ext cx="4082992" cy="2103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ADE1E9F9-FBAF-394E-A314-0EABD1CFE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99F91FD-1916-480F-8550-4FBB516DF3F8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Footer Placeholder 28">
            <a:extLst>
              <a:ext uri="{FF2B5EF4-FFF2-40B4-BE49-F238E27FC236}">
                <a16:creationId xmlns:a16="http://schemas.microsoft.com/office/drawing/2014/main" id="{63BA1789-D1C8-C747-8641-ABF6E5334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29">
            <a:extLst>
              <a:ext uri="{FF2B5EF4-FFF2-40B4-BE49-F238E27FC236}">
                <a16:creationId xmlns:a16="http://schemas.microsoft.com/office/drawing/2014/main" id="{885D08F5-B56A-0544-BEE5-2FA1615F6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BD7890-AED9-4944-BFE1-FABFDC77A9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8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pyright"/>
          <p:cNvSpPr txBox="1"/>
          <p:nvPr/>
        </p:nvSpPr>
        <p:spPr>
          <a:xfrm>
            <a:off x="10672209" y="6237288"/>
            <a:ext cx="500617" cy="3581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r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© GfK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075062" y="1519552"/>
            <a:ext cx="10097763" cy="2273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24" name="Date Placeholder 27">
            <a:extLst>
              <a:ext uri="{FF2B5EF4-FFF2-40B4-BE49-F238E27FC236}">
                <a16:creationId xmlns:a16="http://schemas.microsoft.com/office/drawing/2014/main" id="{FA19FCC1-5BA5-C049-B597-000B83A55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FA97F42-C294-470B-B69E-0CD735C4C955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25" name="Footer Placeholder 28">
            <a:extLst>
              <a:ext uri="{FF2B5EF4-FFF2-40B4-BE49-F238E27FC236}">
                <a16:creationId xmlns:a16="http://schemas.microsoft.com/office/drawing/2014/main" id="{01E67F1F-06C9-2B45-93A8-2946DC8AC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29">
            <a:extLst>
              <a:ext uri="{FF2B5EF4-FFF2-40B4-BE49-F238E27FC236}">
                <a16:creationId xmlns:a16="http://schemas.microsoft.com/office/drawing/2014/main" id="{13CEF64D-CF16-2247-9BCD-04BE3D4BD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7">
            <a:extLst>
              <a:ext uri="{FF2B5EF4-FFF2-40B4-BE49-F238E27FC236}">
                <a16:creationId xmlns:a16="http://schemas.microsoft.com/office/drawing/2014/main" id="{F5F7B7E1-CDB8-BF40-9016-D794DE886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976672A-2121-44B9-A470-BFAE08D2044E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50FB5040-8872-C34E-9DED-55CE23D03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1" name="Slide Number Placeholder 29">
            <a:extLst>
              <a:ext uri="{FF2B5EF4-FFF2-40B4-BE49-F238E27FC236}">
                <a16:creationId xmlns:a16="http://schemas.microsoft.com/office/drawing/2014/main" id="{80DD6D95-1DED-C04F-B500-836408C42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9618"/>
            <a:ext cx="10097764" cy="413935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7">
            <a:extLst>
              <a:ext uri="{FF2B5EF4-FFF2-40B4-BE49-F238E27FC236}">
                <a16:creationId xmlns:a16="http://schemas.microsoft.com/office/drawing/2014/main" id="{7F1F3E09-4BC4-414E-808A-02FDEC0D7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25F95D71-4304-224C-B5ED-3DB066A7D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1" name="Slide Number Placeholder 29">
            <a:extLst>
              <a:ext uri="{FF2B5EF4-FFF2-40B4-BE49-F238E27FC236}">
                <a16:creationId xmlns:a16="http://schemas.microsoft.com/office/drawing/2014/main" id="{094B46C7-48BB-D44D-90F4-38BCCE0D2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  <a:prstGeom prst="rect">
            <a:avLst/>
          </a:prstGeo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9618"/>
            <a:ext cx="5220000" cy="413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600525" y="1637783"/>
            <a:ext cx="5220000" cy="4599506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7EFE4144-FD44-7943-8D91-8DFCFE29C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7F7D6DC-3551-4C1D-8B46-E5316FCE12C9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2" name="Footer Placeholder 28">
            <a:extLst>
              <a:ext uri="{FF2B5EF4-FFF2-40B4-BE49-F238E27FC236}">
                <a16:creationId xmlns:a16="http://schemas.microsoft.com/office/drawing/2014/main" id="{2434BBDB-1040-FA4E-8D29-5640434ED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13" name="Slide Number Placeholder 29">
            <a:extLst>
              <a:ext uri="{FF2B5EF4-FFF2-40B4-BE49-F238E27FC236}">
                <a16:creationId xmlns:a16="http://schemas.microsoft.com/office/drawing/2014/main" id="{AC83B7B7-A9AB-784D-A2AC-467232808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" name="copyright"/>
          <p:cNvSpPr txBox="1"/>
          <p:nvPr/>
        </p:nvSpPr>
        <p:spPr>
          <a:xfrm>
            <a:off x="10672209" y="6237288"/>
            <a:ext cx="500617" cy="3581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r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© GfK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3675" y="1519552"/>
            <a:ext cx="4629150" cy="42494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54277F85-D329-3A43-8599-23EE8855C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CA2457E-8A7B-4214-844F-6B8DA37106BD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11" name="Footer Placeholder 28">
            <a:extLst>
              <a:ext uri="{FF2B5EF4-FFF2-40B4-BE49-F238E27FC236}">
                <a16:creationId xmlns:a16="http://schemas.microsoft.com/office/drawing/2014/main" id="{6484FA0F-828D-F54E-9DA7-E8F3D4E5A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13" name="Slide Number Placeholder 29">
            <a:extLst>
              <a:ext uri="{FF2B5EF4-FFF2-40B4-BE49-F238E27FC236}">
                <a16:creationId xmlns:a16="http://schemas.microsoft.com/office/drawing/2014/main" id="{E664F9F0-4617-7041-96A0-FA96885F4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p1">
            <a:extLst>
              <a:ext uri="{FF2B5EF4-FFF2-40B4-BE49-F238E27FC236}">
                <a16:creationId xmlns:a16="http://schemas.microsoft.com/office/drawing/2014/main" id="{AC792C3F-4235-0B4A-897A-B0948ACAF108}"/>
              </a:ext>
            </a:extLst>
          </p:cNvPr>
          <p:cNvSpPr/>
          <p:nvPr userDrawn="1"/>
        </p:nvSpPr>
        <p:spPr>
          <a:xfrm>
            <a:off x="192088" y="1"/>
            <a:ext cx="215900" cy="1449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51"/>
          </a:p>
        </p:txBody>
      </p:sp>
      <p:sp>
        <p:nvSpPr>
          <p:cNvPr id="44" name="copyright">
            <a:extLst>
              <a:ext uri="{FF2B5EF4-FFF2-40B4-BE49-F238E27FC236}">
                <a16:creationId xmlns:a16="http://schemas.microsoft.com/office/drawing/2014/main" id="{B95F1AF8-9A7D-2D40-AF44-05D7111CC51E}"/>
              </a:ext>
            </a:extLst>
          </p:cNvPr>
          <p:cNvSpPr txBox="1"/>
          <p:nvPr userDrawn="1"/>
        </p:nvSpPr>
        <p:spPr>
          <a:xfrm>
            <a:off x="10672209" y="6461671"/>
            <a:ext cx="500617" cy="1337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r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sz="800" dirty="0"/>
              <a:t>© GfK</a:t>
            </a:r>
          </a:p>
        </p:txBody>
      </p:sp>
      <p:sp>
        <p:nvSpPr>
          <p:cNvPr id="45" name="Date Placeholder 27">
            <a:extLst>
              <a:ext uri="{FF2B5EF4-FFF2-40B4-BE49-F238E27FC236}">
                <a16:creationId xmlns:a16="http://schemas.microsoft.com/office/drawing/2014/main" id="{3AA4ADB9-8EF9-8848-9108-683F87BC1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FB5C43B-ADBD-4C3D-9547-F5811C293F86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46" name="Footer Placeholder 28">
            <a:extLst>
              <a:ext uri="{FF2B5EF4-FFF2-40B4-BE49-F238E27FC236}">
                <a16:creationId xmlns:a16="http://schemas.microsoft.com/office/drawing/2014/main" id="{67C08A39-C8C0-5C4F-8F71-C844BD9FD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47" name="Slide Number Placeholder 29">
            <a:extLst>
              <a:ext uri="{FF2B5EF4-FFF2-40B4-BE49-F238E27FC236}">
                <a16:creationId xmlns:a16="http://schemas.microsoft.com/office/drawing/2014/main" id="{119D9B77-9D56-5844-AEC7-1825BF88D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8" name="Title Placeholder 1">
            <a:extLst>
              <a:ext uri="{FF2B5EF4-FFF2-40B4-BE49-F238E27FC236}">
                <a16:creationId xmlns:a16="http://schemas.microsoft.com/office/drawing/2014/main" id="{A14BC77E-A3CA-C648-81BE-615FA979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7CB38B8D-13E9-EA42-A995-D2944436F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62" y="1629618"/>
            <a:ext cx="10097764" cy="4139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709E365-016E-474C-B75F-505B94C48E9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170243" y="401441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49" r:id="rId3"/>
    <p:sldLayoutId id="2147483666" r:id="rId4"/>
    <p:sldLayoutId id="2147483662" r:id="rId5"/>
    <p:sldLayoutId id="2147483668" r:id="rId6"/>
    <p:sldLayoutId id="2147483650" r:id="rId7"/>
    <p:sldLayoutId id="2147483660" r:id="rId8"/>
    <p:sldLayoutId id="2147483664" r:id="rId9"/>
    <p:sldLayoutId id="2147483661" r:id="rId10"/>
    <p:sldLayoutId id="2147483670" r:id="rId11"/>
    <p:sldLayoutId id="2147483671" r:id="rId12"/>
    <p:sldLayoutId id="2147483674" r:id="rId13"/>
    <p:sldLayoutId id="2147483675" r:id="rId14"/>
    <p:sldLayoutId id="2147483673" r:id="rId15"/>
    <p:sldLayoutId id="2147483677" r:id="rId16"/>
    <p:sldLayoutId id="2147483676" r:id="rId17"/>
    <p:sldLayoutId id="2147483683" r:id="rId18"/>
    <p:sldLayoutId id="2147483684" r:id="rId19"/>
    <p:sldLayoutId id="2147483681" r:id="rId20"/>
    <p:sldLayoutId id="2147483678" r:id="rId21"/>
    <p:sldLayoutId id="2147483679" r:id="rId22"/>
    <p:sldLayoutId id="2147483686" r:id="rId23"/>
    <p:sldLayoutId id="2147483687" r:id="rId24"/>
    <p:sldLayoutId id="2147483688" r:id="rId2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Lato" panose="020F050202020403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19">
          <p15:clr>
            <a:srgbClr val="5ACBF0"/>
          </p15:clr>
        </p15:guide>
        <p15:guide id="3" pos="257">
          <p15:clr>
            <a:srgbClr val="5ACBF0"/>
          </p15:clr>
        </p15:guide>
        <p15:guide id="4" pos="675" userDrawn="1">
          <p15:clr>
            <a:srgbClr val="5ACBF0"/>
          </p15:clr>
        </p15:guide>
        <p15:guide id="5" pos="7038">
          <p15:clr>
            <a:srgbClr val="5ACBF0"/>
          </p15:clr>
        </p15:guide>
        <p15:guide id="6" pos="7446">
          <p15:clr>
            <a:srgbClr val="5ACBF0"/>
          </p15:clr>
        </p15:guide>
        <p15:guide id="7" orient="horz" pos="255">
          <p15:clr>
            <a:srgbClr val="5ACBF0"/>
          </p15:clr>
        </p15:guide>
        <p15:guide id="8" orient="horz" pos="663">
          <p15:clr>
            <a:srgbClr val="5ACBF0"/>
          </p15:clr>
        </p15:guide>
        <p15:guide id="9" orient="horz" pos="799">
          <p15:clr>
            <a:srgbClr val="5ACBF0"/>
          </p15:clr>
        </p15:guide>
        <p15:guide id="10" orient="horz" pos="1026">
          <p15:clr>
            <a:srgbClr val="5ACBF0"/>
          </p15:clr>
        </p15:guide>
        <p15:guide id="11" orient="horz" pos="3634">
          <p15:clr>
            <a:srgbClr val="5ACBF0"/>
          </p15:clr>
        </p15:guide>
        <p15:guide id="12" orient="horz" pos="3929">
          <p15:clr>
            <a:srgbClr val="5ACBF0"/>
          </p15:clr>
        </p15:guide>
        <p15:guide id="13" orient="horz" pos="413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B2AF25-D45E-462B-AA94-9BB22086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61937"/>
            <a:ext cx="8712969" cy="1205154"/>
          </a:xfrm>
        </p:spPr>
        <p:txBody>
          <a:bodyPr/>
          <a:lstStyle/>
          <a:p>
            <a:pPr marL="0" indent="0">
              <a:buNone/>
            </a:pPr>
            <a:r>
              <a:rPr lang="de-DE" sz="1700" dirty="0" err="1"/>
              <a:t>Malgré</a:t>
            </a:r>
            <a:r>
              <a:rPr lang="de-DE" sz="1700" dirty="0"/>
              <a:t> </a:t>
            </a:r>
            <a:r>
              <a:rPr lang="de-DE" sz="1700" dirty="0" err="1"/>
              <a:t>une</a:t>
            </a:r>
            <a:r>
              <a:rPr lang="de-DE" sz="1700" dirty="0"/>
              <a:t> </a:t>
            </a:r>
            <a:r>
              <a:rPr lang="de-DE" sz="1700" dirty="0" err="1"/>
              <a:t>hausse</a:t>
            </a:r>
            <a:r>
              <a:rPr lang="de-DE" sz="1700" dirty="0"/>
              <a:t> de la Papeterie &amp; </a:t>
            </a:r>
            <a:r>
              <a:rPr lang="de-DE" sz="1700" dirty="0" err="1"/>
              <a:t>Ecriture</a:t>
            </a:r>
            <a:r>
              <a:rPr lang="de-DE" sz="1700" dirty="0"/>
              <a:t> en </a:t>
            </a:r>
            <a:r>
              <a:rPr lang="de-DE" sz="1700" dirty="0" err="1"/>
              <a:t>valeur</a:t>
            </a:r>
            <a:r>
              <a:rPr lang="de-DE" sz="1700" dirty="0"/>
              <a:t> (+8,6%) et </a:t>
            </a:r>
            <a:r>
              <a:rPr lang="de-DE" sz="1700" dirty="0" err="1"/>
              <a:t>volume</a:t>
            </a:r>
            <a:r>
              <a:rPr lang="de-DE" sz="1700" dirty="0"/>
              <a:t> (+10,5%) </a:t>
            </a:r>
            <a:r>
              <a:rPr lang="de-DE" sz="1700" dirty="0" err="1"/>
              <a:t>comparée</a:t>
            </a:r>
            <a:r>
              <a:rPr lang="de-DE" sz="1700" dirty="0"/>
              <a:t> à la RDC 2020 , </a:t>
            </a:r>
            <a:r>
              <a:rPr lang="de-DE" sz="1700" dirty="0" err="1"/>
              <a:t>elle</a:t>
            </a:r>
            <a:r>
              <a:rPr lang="de-DE" sz="1700" dirty="0"/>
              <a:t> </a:t>
            </a:r>
            <a:r>
              <a:rPr lang="de-DE" sz="1700" dirty="0" err="1"/>
              <a:t>reste</a:t>
            </a:r>
            <a:r>
              <a:rPr lang="de-DE" sz="1700" dirty="0"/>
              <a:t> en </a:t>
            </a:r>
            <a:r>
              <a:rPr lang="de-DE" sz="1700" dirty="0" err="1"/>
              <a:t>recul</a:t>
            </a:r>
            <a:r>
              <a:rPr lang="de-DE" sz="1700" dirty="0"/>
              <a:t> </a:t>
            </a:r>
            <a:r>
              <a:rPr lang="de-DE" sz="1700" dirty="0" err="1"/>
              <a:t>vs</a:t>
            </a:r>
            <a:r>
              <a:rPr lang="de-DE" sz="1700" dirty="0"/>
              <a:t> RDC 2019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E7814FD-0868-42EC-87D8-0CBC0FC6A4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744D08-EBC1-4FE6-8F39-7229F1E62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F584A1-3210-49CA-801A-3779DB9ED311}"/>
              </a:ext>
            </a:extLst>
          </p:cNvPr>
          <p:cNvSpPr/>
          <p:nvPr/>
        </p:nvSpPr>
        <p:spPr>
          <a:xfrm>
            <a:off x="2461793" y="2101460"/>
            <a:ext cx="112527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BEE4D6-6056-4322-8C41-0E6BD698249C}"/>
              </a:ext>
            </a:extLst>
          </p:cNvPr>
          <p:cNvSpPr/>
          <p:nvPr/>
        </p:nvSpPr>
        <p:spPr>
          <a:xfrm>
            <a:off x="6295163" y="3573016"/>
            <a:ext cx="964403" cy="38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courbée vers le bas 21">
            <a:extLst>
              <a:ext uri="{FF2B5EF4-FFF2-40B4-BE49-F238E27FC236}">
                <a16:creationId xmlns:a16="http://schemas.microsoft.com/office/drawing/2014/main" id="{C57F39B4-1736-4696-80F1-992CE5171FBD}"/>
              </a:ext>
            </a:extLst>
          </p:cNvPr>
          <p:cNvSpPr/>
          <p:nvPr/>
        </p:nvSpPr>
        <p:spPr bwMode="gray">
          <a:xfrm rot="176940">
            <a:off x="6901711" y="4666367"/>
            <a:ext cx="715712" cy="209457"/>
          </a:xfrm>
          <a:prstGeom prst="curvedDownArrow">
            <a:avLst>
              <a:gd name="adj1" fmla="val 25000"/>
              <a:gd name="adj2" fmla="val 50000"/>
              <a:gd name="adj3" fmla="val 29186"/>
            </a:avLst>
          </a:prstGeom>
          <a:solidFill>
            <a:srgbClr val="00B050"/>
          </a:solidFill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courbée vers le bas 21">
            <a:extLst>
              <a:ext uri="{FF2B5EF4-FFF2-40B4-BE49-F238E27FC236}">
                <a16:creationId xmlns:a16="http://schemas.microsoft.com/office/drawing/2014/main" id="{7737B839-33C9-40CF-80B8-76BDD5D3E16F}"/>
              </a:ext>
            </a:extLst>
          </p:cNvPr>
          <p:cNvSpPr/>
          <p:nvPr/>
        </p:nvSpPr>
        <p:spPr bwMode="gray">
          <a:xfrm rot="172276">
            <a:off x="2127794" y="3023821"/>
            <a:ext cx="848366" cy="267023"/>
          </a:xfrm>
          <a:prstGeom prst="curvedDownArrow">
            <a:avLst>
              <a:gd name="adj1" fmla="val 25000"/>
              <a:gd name="adj2" fmla="val 50000"/>
              <a:gd name="adj3" fmla="val 31962"/>
            </a:avLst>
          </a:prstGeom>
          <a:solidFill>
            <a:srgbClr val="00B050"/>
          </a:solidFill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BAEED2-20EC-483B-85C3-9E24F746C6D7}"/>
              </a:ext>
            </a:extLst>
          </p:cNvPr>
          <p:cNvSpPr txBox="1"/>
          <p:nvPr/>
        </p:nvSpPr>
        <p:spPr>
          <a:xfrm>
            <a:off x="2205533" y="2744470"/>
            <a:ext cx="731430" cy="2425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fr-FR" sz="1600" dirty="0">
                <a:solidFill>
                  <a:srgbClr val="00B050"/>
                </a:solidFill>
              </a:rPr>
              <a:t>+8,6%</a:t>
            </a:r>
          </a:p>
        </p:txBody>
      </p:sp>
      <p:sp>
        <p:nvSpPr>
          <p:cNvPr id="21" name="Flèche courbée vers le bas 21">
            <a:extLst>
              <a:ext uri="{FF2B5EF4-FFF2-40B4-BE49-F238E27FC236}">
                <a16:creationId xmlns:a16="http://schemas.microsoft.com/office/drawing/2014/main" id="{5C0D13D6-6CBB-4A93-9A8E-D51C4A8CDD6F}"/>
              </a:ext>
            </a:extLst>
          </p:cNvPr>
          <p:cNvSpPr/>
          <p:nvPr/>
        </p:nvSpPr>
        <p:spPr bwMode="gray">
          <a:xfrm>
            <a:off x="1485483" y="2481522"/>
            <a:ext cx="1532802" cy="471921"/>
          </a:xfrm>
          <a:prstGeom prst="curvedDownArrow">
            <a:avLst>
              <a:gd name="adj1" fmla="val 25000"/>
              <a:gd name="adj2" fmla="val 50000"/>
              <a:gd name="adj3" fmla="val 31962"/>
            </a:avLst>
          </a:prstGeom>
          <a:solidFill>
            <a:srgbClr val="FF0000"/>
          </a:solidFill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C9A2FF1-085E-4A80-8D4F-2CF5CE651542}"/>
              </a:ext>
            </a:extLst>
          </p:cNvPr>
          <p:cNvSpPr txBox="1"/>
          <p:nvPr/>
        </p:nvSpPr>
        <p:spPr>
          <a:xfrm>
            <a:off x="1968536" y="2136609"/>
            <a:ext cx="1064488" cy="2425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fr-FR" sz="1600" dirty="0">
                <a:solidFill>
                  <a:srgbClr val="FF0000"/>
                </a:solidFill>
              </a:rPr>
              <a:t>-5,6%</a:t>
            </a:r>
          </a:p>
        </p:txBody>
      </p:sp>
      <p:sp>
        <p:nvSpPr>
          <p:cNvPr id="23" name="Flèche courbée vers le bas 21">
            <a:extLst>
              <a:ext uri="{FF2B5EF4-FFF2-40B4-BE49-F238E27FC236}">
                <a16:creationId xmlns:a16="http://schemas.microsoft.com/office/drawing/2014/main" id="{F90BEF24-954C-47DD-8EEA-3D624471FEB2}"/>
              </a:ext>
            </a:extLst>
          </p:cNvPr>
          <p:cNvSpPr/>
          <p:nvPr/>
        </p:nvSpPr>
        <p:spPr bwMode="gray">
          <a:xfrm>
            <a:off x="6222607" y="4261468"/>
            <a:ext cx="1532802" cy="471921"/>
          </a:xfrm>
          <a:prstGeom prst="curvedDownArrow">
            <a:avLst>
              <a:gd name="adj1" fmla="val 25000"/>
              <a:gd name="adj2" fmla="val 50000"/>
              <a:gd name="adj3" fmla="val 31962"/>
            </a:avLst>
          </a:prstGeom>
          <a:solidFill>
            <a:srgbClr val="FF0000"/>
          </a:solidFill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A03D2E-3FFB-4C1D-B1C9-812FD2DC915C}"/>
              </a:ext>
            </a:extLst>
          </p:cNvPr>
          <p:cNvSpPr txBox="1"/>
          <p:nvPr/>
        </p:nvSpPr>
        <p:spPr>
          <a:xfrm>
            <a:off x="6714454" y="3889890"/>
            <a:ext cx="964403" cy="486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fr-FR" sz="1600" dirty="0">
                <a:solidFill>
                  <a:srgbClr val="FF0000"/>
                </a:solidFill>
              </a:rPr>
              <a:t>-4,9%</a:t>
            </a: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0297CE66-A248-4D55-A93F-C13B1625C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827723"/>
              </p:ext>
            </p:extLst>
          </p:nvPr>
        </p:nvGraphicFramePr>
        <p:xfrm>
          <a:off x="604960" y="2554692"/>
          <a:ext cx="10266153" cy="387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1A4D6D5B-C95D-4C5E-8BC8-6FFCAB036624}"/>
              </a:ext>
            </a:extLst>
          </p:cNvPr>
          <p:cNvSpPr txBox="1"/>
          <p:nvPr/>
        </p:nvSpPr>
        <p:spPr>
          <a:xfrm>
            <a:off x="6870769" y="4406291"/>
            <a:ext cx="1041683" cy="248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fr-FR" sz="1400" dirty="0">
                <a:solidFill>
                  <a:srgbClr val="00B050"/>
                </a:solidFill>
              </a:rPr>
              <a:t>+10,5%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467704-929A-4895-848B-4D0AE62ECD8E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08075" y="6462713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Total </a:t>
            </a:r>
            <a:r>
              <a:rPr lang="en-US" sz="1050" b="1" dirty="0" err="1"/>
              <a:t>Papeterie</a:t>
            </a:r>
            <a:r>
              <a:rPr lang="en-US" sz="1050" b="1" dirty="0"/>
              <a:t> – Evolution CA </a:t>
            </a:r>
            <a:r>
              <a:rPr lang="en-US" sz="1050" b="1" dirty="0" err="1"/>
              <a:t>en</a:t>
            </a:r>
            <a:r>
              <a:rPr lang="en-US" sz="1050" b="1" dirty="0"/>
              <a:t> K € et volume </a:t>
            </a:r>
            <a:r>
              <a:rPr lang="en-US" sz="1050" b="1" dirty="0" err="1"/>
              <a:t>en</a:t>
            </a:r>
            <a:r>
              <a:rPr lang="en-US" sz="1050" b="1" dirty="0"/>
              <a:t> </a:t>
            </a:r>
            <a:r>
              <a:rPr lang="en-US" sz="1050" b="1" dirty="0" err="1"/>
              <a:t>milliers</a:t>
            </a:r>
            <a:r>
              <a:rPr lang="en-US" sz="1050" b="1" dirty="0"/>
              <a:t> </a:t>
            </a:r>
            <a:r>
              <a:rPr lang="en-US" sz="1050" b="1" dirty="0" err="1"/>
              <a:t>d’unités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39294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B4E060-67EF-47CD-88A2-A355B922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8" y="262539"/>
            <a:ext cx="8737475" cy="934213"/>
          </a:xfrm>
        </p:spPr>
        <p:txBody>
          <a:bodyPr/>
          <a:lstStyle/>
          <a:p>
            <a:pPr marL="0" indent="0">
              <a:buNone/>
            </a:pPr>
            <a:r>
              <a:rPr lang="fr-FR" sz="1700" dirty="0"/>
              <a:t>Cette année, ce sont les Hypermarchés qui tirent la croissance alors que les supermarchés sont en difficulté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D3D0E02-6B39-49BE-8CF1-AFD4965AD2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7D4B577-DEBB-4B39-B28A-97F396C58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FE496468-8906-4597-9001-BA6EF7B01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57938"/>
              </p:ext>
            </p:extLst>
          </p:nvPr>
        </p:nvGraphicFramePr>
        <p:xfrm>
          <a:off x="2495600" y="1196752"/>
          <a:ext cx="5864200" cy="479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12FC77F-F29E-45A5-A930-18140F994B34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27448" y="6462111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Total </a:t>
            </a:r>
            <a:r>
              <a:rPr lang="en-US" sz="1050" b="1" dirty="0" err="1"/>
              <a:t>Papeterie</a:t>
            </a:r>
            <a:r>
              <a:rPr lang="en-US" sz="1050" b="1" dirty="0"/>
              <a:t> – </a:t>
            </a:r>
            <a:r>
              <a:rPr lang="en-US" sz="1050" b="1" dirty="0" err="1"/>
              <a:t>Poids</a:t>
            </a:r>
            <a:r>
              <a:rPr lang="en-US" sz="1050" b="1" dirty="0"/>
              <a:t> </a:t>
            </a:r>
            <a:r>
              <a:rPr lang="en-US" sz="1050" b="1" dirty="0" err="1"/>
              <a:t>en</a:t>
            </a:r>
            <a:r>
              <a:rPr lang="en-US" sz="1050" b="1" dirty="0"/>
              <a:t> % et </a:t>
            </a:r>
            <a:r>
              <a:rPr lang="en-US" sz="1050" b="1" dirty="0" err="1"/>
              <a:t>evol</a:t>
            </a:r>
            <a:r>
              <a:rPr lang="en-US" sz="1050" b="1" dirty="0"/>
              <a:t> </a:t>
            </a:r>
            <a:r>
              <a:rPr lang="en-US" sz="1050" b="1" dirty="0" err="1"/>
              <a:t>en</a:t>
            </a:r>
            <a:r>
              <a:rPr lang="en-US" sz="1050" b="1" dirty="0"/>
              <a:t> % des hyper vs super </a:t>
            </a:r>
            <a:r>
              <a:rPr lang="en-US" sz="1050" b="1" dirty="0" err="1"/>
              <a:t>en</a:t>
            </a:r>
            <a:r>
              <a:rPr lang="en-US" sz="1050" b="1" dirty="0"/>
              <a:t> </a:t>
            </a:r>
            <a:r>
              <a:rPr lang="en-US" sz="1050" b="1" dirty="0" err="1"/>
              <a:t>valeur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26199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2564754-7B5B-4762-9E70-0DD902581F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1A3F539-DB28-4DC5-84DF-FD0609390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A7527CD-0E5A-427E-B20B-5FB22C4AE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105818"/>
              </p:ext>
            </p:extLst>
          </p:nvPr>
        </p:nvGraphicFramePr>
        <p:xfrm>
          <a:off x="407368" y="2112449"/>
          <a:ext cx="5327848" cy="414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05C1455-B71B-440B-87B2-5EE07D063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388432"/>
              </p:ext>
            </p:extLst>
          </p:nvPr>
        </p:nvGraphicFramePr>
        <p:xfrm>
          <a:off x="6340897" y="1763592"/>
          <a:ext cx="5327848" cy="414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F81460F-582A-49DC-AB9D-5C95A5F3FD36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99456" y="6462111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Total </a:t>
            </a:r>
            <a:r>
              <a:rPr lang="en-US" sz="1050" b="1" dirty="0" err="1"/>
              <a:t>Papeterie</a:t>
            </a:r>
            <a:r>
              <a:rPr lang="en-US" sz="1050" b="1" dirty="0"/>
              <a:t> – </a:t>
            </a:r>
            <a:r>
              <a:rPr lang="en-US" sz="1050" b="1" dirty="0" err="1"/>
              <a:t>Evol</a:t>
            </a:r>
            <a:r>
              <a:rPr lang="en-US" sz="1050" b="1" dirty="0"/>
              <a:t> </a:t>
            </a:r>
            <a:r>
              <a:rPr lang="en-US" sz="1050" b="1" dirty="0" err="1"/>
              <a:t>val</a:t>
            </a:r>
            <a:r>
              <a:rPr lang="en-US" sz="1050" b="1" dirty="0"/>
              <a:t> et vol des </a:t>
            </a:r>
            <a:r>
              <a:rPr lang="en-US" sz="1050" b="1" dirty="0" err="1"/>
              <a:t>grandes</a:t>
            </a:r>
            <a:r>
              <a:rPr lang="en-US" sz="1050" b="1" dirty="0"/>
              <a:t> </a:t>
            </a:r>
            <a:r>
              <a:rPr lang="en-US" sz="1050" b="1" dirty="0" err="1"/>
              <a:t>familles</a:t>
            </a:r>
            <a:r>
              <a:rPr lang="en-US" sz="1050" b="1" dirty="0"/>
              <a:t> VS 2020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43F671-A81B-4E59-981E-D7994B67CF7A}"/>
              </a:ext>
            </a:extLst>
          </p:cNvPr>
          <p:cNvSpPr txBox="1"/>
          <p:nvPr/>
        </p:nvSpPr>
        <p:spPr>
          <a:xfrm>
            <a:off x="2711624" y="1327280"/>
            <a:ext cx="1656182" cy="34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dirty="0"/>
              <a:t>Evol valeur en 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54EB18-7DBB-40C1-9DF7-49D7E83C2DAA}"/>
              </a:ext>
            </a:extLst>
          </p:cNvPr>
          <p:cNvSpPr txBox="1"/>
          <p:nvPr/>
        </p:nvSpPr>
        <p:spPr>
          <a:xfrm>
            <a:off x="8040218" y="1307704"/>
            <a:ext cx="1800198" cy="34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dirty="0"/>
              <a:t>Evol volume en 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480ECC-B263-4ED8-B6C4-EB82C734977D}"/>
              </a:ext>
            </a:extLst>
          </p:cNvPr>
          <p:cNvSpPr txBox="1"/>
          <p:nvPr/>
        </p:nvSpPr>
        <p:spPr>
          <a:xfrm>
            <a:off x="623392" y="116632"/>
            <a:ext cx="8568952" cy="83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fr-FR" sz="1600" dirty="0"/>
              <a:t>L’ensemble des grandes familles sont en hausse</a:t>
            </a:r>
            <a:r>
              <a:rPr lang="fr-FR" sz="1600" dirty="0">
                <a:solidFill>
                  <a:srgbClr val="3B4145"/>
                </a:solidFill>
              </a:rPr>
              <a:t> VS 2020 avec </a:t>
            </a:r>
            <a:r>
              <a:rPr lang="fr-FR" sz="1600" dirty="0"/>
              <a:t>en tête l’Ecriture et les Accessoires</a:t>
            </a:r>
          </a:p>
        </p:txBody>
      </p:sp>
    </p:spTree>
    <p:extLst>
      <p:ext uri="{BB962C8B-B14F-4D97-AF65-F5344CB8AC3E}">
        <p14:creationId xmlns:p14="http://schemas.microsoft.com/office/powerpoint/2010/main" val="40527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4B4D734-00B5-445A-A281-98ABC68B1F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DD7A63C-8391-4D21-A48E-3D31F22A2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1FFC1228-1F5E-43E2-9FEB-06D894A9F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890595"/>
              </p:ext>
            </p:extLst>
          </p:nvPr>
        </p:nvGraphicFramePr>
        <p:xfrm>
          <a:off x="839416" y="1906166"/>
          <a:ext cx="5040560" cy="420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FC3631E-DE26-4F53-8C04-6ED05C6D3FA5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99456" y="6462111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Total </a:t>
            </a:r>
            <a:r>
              <a:rPr lang="en-US" sz="1050" b="1" dirty="0" err="1"/>
              <a:t>Papeterie</a:t>
            </a:r>
            <a:r>
              <a:rPr lang="en-US" sz="1050" b="1" dirty="0"/>
              <a:t> – </a:t>
            </a:r>
            <a:r>
              <a:rPr lang="en-US" sz="1050" b="1" dirty="0" err="1"/>
              <a:t>Evol</a:t>
            </a:r>
            <a:r>
              <a:rPr lang="en-US" sz="1050" b="1" dirty="0"/>
              <a:t> </a:t>
            </a:r>
            <a:r>
              <a:rPr lang="en-US" sz="1050" b="1" dirty="0" err="1"/>
              <a:t>val</a:t>
            </a:r>
            <a:r>
              <a:rPr lang="en-US" sz="1050" b="1" dirty="0"/>
              <a:t> et vol des </a:t>
            </a:r>
            <a:r>
              <a:rPr lang="en-US" sz="1050" b="1" dirty="0" err="1"/>
              <a:t>grandes</a:t>
            </a:r>
            <a:r>
              <a:rPr lang="en-US" sz="1050" b="1" dirty="0"/>
              <a:t> </a:t>
            </a:r>
            <a:r>
              <a:rPr lang="en-US" sz="1050" b="1" dirty="0" err="1"/>
              <a:t>familles</a:t>
            </a:r>
            <a:r>
              <a:rPr lang="en-US" sz="1050" b="1" dirty="0"/>
              <a:t> vs 2019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38A17A3-26D2-4669-9EE7-D0FE1EB55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071869"/>
              </p:ext>
            </p:extLst>
          </p:nvPr>
        </p:nvGraphicFramePr>
        <p:xfrm>
          <a:off x="6470109" y="1906166"/>
          <a:ext cx="5040560" cy="420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3D247F4-25AB-42C8-AA83-427F2266E1DC}"/>
              </a:ext>
            </a:extLst>
          </p:cNvPr>
          <p:cNvSpPr txBox="1"/>
          <p:nvPr/>
        </p:nvSpPr>
        <p:spPr>
          <a:xfrm>
            <a:off x="2711624" y="1327280"/>
            <a:ext cx="1656182" cy="34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dirty="0"/>
              <a:t>Evol valeur en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F67F95-44D0-4EA5-9030-A3B823ADF0DB}"/>
              </a:ext>
            </a:extLst>
          </p:cNvPr>
          <p:cNvSpPr txBox="1"/>
          <p:nvPr/>
        </p:nvSpPr>
        <p:spPr>
          <a:xfrm>
            <a:off x="8040218" y="1307704"/>
            <a:ext cx="1800198" cy="34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dirty="0"/>
              <a:t>Evol volume en 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148CED-FF62-4816-9348-8E69C315A2A1}"/>
              </a:ext>
            </a:extLst>
          </p:cNvPr>
          <p:cNvSpPr txBox="1"/>
          <p:nvPr/>
        </p:nvSpPr>
        <p:spPr>
          <a:xfrm>
            <a:off x="479376" y="116632"/>
            <a:ext cx="8640960" cy="8442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fr-FR" sz="1600" dirty="0"/>
              <a:t>En revanche par rapport en 2019, seuls l’Ecriture, les Adhésifs et colles sont en croissance valeur</a:t>
            </a:r>
          </a:p>
        </p:txBody>
      </p:sp>
    </p:spTree>
    <p:extLst>
      <p:ext uri="{BB962C8B-B14F-4D97-AF65-F5344CB8AC3E}">
        <p14:creationId xmlns:p14="http://schemas.microsoft.com/office/powerpoint/2010/main" val="80103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35E051-3E5B-45D2-A2E0-CD7CB455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" y="227763"/>
            <a:ext cx="8691508" cy="91875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sous-familles de l’Ecriture sont en forte hausse avec une bonne reprise post-</a:t>
            </a:r>
            <a:r>
              <a:rPr lang="fr-FR" dirty="0" err="1"/>
              <a:t>covid</a:t>
            </a:r>
            <a:r>
              <a:rPr lang="fr-FR" dirty="0"/>
              <a:t> mais elles restent en retrait VS RDC 2019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E2CADDE-E824-4A0B-B838-13F26D7CED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071347-19A5-4D1D-BDF2-31C57086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9916C00-A13C-48CF-BD1B-DD47F17BE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663414"/>
              </p:ext>
            </p:extLst>
          </p:nvPr>
        </p:nvGraphicFramePr>
        <p:xfrm>
          <a:off x="603811" y="1814027"/>
          <a:ext cx="5348173" cy="394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FBBFB6A-6EBF-491E-9F59-6FB3C0682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334710"/>
              </p:ext>
            </p:extLst>
          </p:nvPr>
        </p:nvGraphicFramePr>
        <p:xfrm>
          <a:off x="5767021" y="1814027"/>
          <a:ext cx="6428293" cy="422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B5D618-D01F-4357-9328-4C8A5C5B49D5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99456" y="6462111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</a:t>
            </a:r>
            <a:r>
              <a:rPr lang="en-US" sz="1050" b="1" dirty="0" err="1"/>
              <a:t>Ecriture</a:t>
            </a:r>
            <a:r>
              <a:rPr lang="en-US" sz="1050" b="1" dirty="0"/>
              <a:t> – </a:t>
            </a:r>
            <a:r>
              <a:rPr lang="en-US" sz="1050" b="1" dirty="0" err="1"/>
              <a:t>Evol</a:t>
            </a:r>
            <a:r>
              <a:rPr lang="en-US" sz="1050" b="1" dirty="0"/>
              <a:t> </a:t>
            </a:r>
            <a:r>
              <a:rPr lang="en-US" sz="1050" b="1" dirty="0" err="1"/>
              <a:t>val</a:t>
            </a:r>
            <a:r>
              <a:rPr lang="en-US" sz="1050" b="1" dirty="0"/>
              <a:t> et vol des sous-</a:t>
            </a:r>
            <a:r>
              <a:rPr lang="en-US" sz="1050" b="1" dirty="0" err="1"/>
              <a:t>familles</a:t>
            </a:r>
            <a:r>
              <a:rPr lang="en-US" sz="1050" b="1" dirty="0"/>
              <a:t> vs 2020 et 2019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FBEDDB-18C0-48A3-8EFF-772961E5A609}"/>
              </a:ext>
            </a:extLst>
          </p:cNvPr>
          <p:cNvSpPr txBox="1"/>
          <p:nvPr/>
        </p:nvSpPr>
        <p:spPr>
          <a:xfrm>
            <a:off x="2711624" y="1327280"/>
            <a:ext cx="1656182" cy="34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dirty="0"/>
              <a:t>Evol valeur en 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3DD427-D823-4CA9-B49A-1A9289C8F883}"/>
              </a:ext>
            </a:extLst>
          </p:cNvPr>
          <p:cNvSpPr txBox="1"/>
          <p:nvPr/>
        </p:nvSpPr>
        <p:spPr>
          <a:xfrm>
            <a:off x="8040218" y="1307704"/>
            <a:ext cx="1800198" cy="345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dirty="0"/>
              <a:t>Evol volume en %</a:t>
            </a:r>
          </a:p>
        </p:txBody>
      </p:sp>
    </p:spTree>
    <p:extLst>
      <p:ext uri="{BB962C8B-B14F-4D97-AF65-F5344CB8AC3E}">
        <p14:creationId xmlns:p14="http://schemas.microsoft.com/office/powerpoint/2010/main" val="289651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21770D-0B8E-4E44-B00B-D2A2A281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" y="113766"/>
            <a:ext cx="8619500" cy="137101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 rapport à 2020, les produits les plus dynamiques sont : les Surligneurs, les Crayons de couleurs et les Produits de correction</a:t>
            </a:r>
          </a:p>
          <a:p>
            <a:pPr marL="0" indent="0">
              <a:buNone/>
            </a:pPr>
            <a:r>
              <a:rPr lang="fr-FR" dirty="0"/>
              <a:t>En revanche, les catégories les plus en recul sont : les Protège-cahiers, les Cartouches d’encre et les Agendas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F47099B-000A-438B-B0F0-96E10B501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770327-C3B6-4198-A544-129F8F06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770FD2D-16F3-4FC1-A93C-AC2605A5A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346492"/>
              </p:ext>
            </p:extLst>
          </p:nvPr>
        </p:nvGraphicFramePr>
        <p:xfrm>
          <a:off x="192088" y="1484785"/>
          <a:ext cx="6656288" cy="44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93D74E12-CDD3-47C5-8FD1-7CAB48992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828788"/>
              </p:ext>
            </p:extLst>
          </p:nvPr>
        </p:nvGraphicFramePr>
        <p:xfrm>
          <a:off x="6672064" y="1484786"/>
          <a:ext cx="5171666" cy="456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C75F950-9C46-46CC-8C5A-2D31B37F2EC4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99456" y="6462111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To – Tops Flops </a:t>
            </a:r>
            <a:r>
              <a:rPr lang="en-US" sz="1050" b="1" dirty="0" err="1"/>
              <a:t>evol</a:t>
            </a:r>
            <a:r>
              <a:rPr lang="en-US" sz="1050" b="1" dirty="0"/>
              <a:t> </a:t>
            </a:r>
            <a:r>
              <a:rPr lang="en-US" sz="1050" b="1" dirty="0" err="1"/>
              <a:t>val</a:t>
            </a:r>
            <a:r>
              <a:rPr lang="en-US" sz="1050" b="1" dirty="0"/>
              <a:t> vs 2020</a:t>
            </a:r>
          </a:p>
        </p:txBody>
      </p:sp>
    </p:spTree>
    <p:extLst>
      <p:ext uri="{BB962C8B-B14F-4D97-AF65-F5344CB8AC3E}">
        <p14:creationId xmlns:p14="http://schemas.microsoft.com/office/powerpoint/2010/main" val="261072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321EEF-5256-4CDA-B922-9F57C27D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16632"/>
            <a:ext cx="8494146" cy="136815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 rapport à 2019 les Tops sont : les Rollers, les Notes repositionnables, les Recharges pour rollers</a:t>
            </a:r>
          </a:p>
          <a:p>
            <a:pPr marL="0" indent="0">
              <a:buNone/>
            </a:pPr>
            <a:r>
              <a:rPr lang="fr-FR" dirty="0"/>
              <a:t>Les Flops sont : les Protège-cahiers, les Cartouches d’encre et Stylos plume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8A08BC5-7771-4A90-8BB7-37C0ABE262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A2C633-4492-4FF8-8EB9-B91B00EB1E73}" type="datetime5">
              <a:rPr lang="en-US" smtClean="0"/>
              <a:t>24-Aug-21</a:t>
            </a:fld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4DC9EA-2BFC-4557-836A-B5BA1DCCC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BA8D66A-433D-4630-B82A-6EB9F57E6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74897"/>
              </p:ext>
            </p:extLst>
          </p:nvPr>
        </p:nvGraphicFramePr>
        <p:xfrm>
          <a:off x="192088" y="1484785"/>
          <a:ext cx="6656288" cy="44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0099194-2EEC-43D0-AD38-2ABC4E396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566058"/>
              </p:ext>
            </p:extLst>
          </p:nvPr>
        </p:nvGraphicFramePr>
        <p:xfrm>
          <a:off x="6672064" y="1484786"/>
          <a:ext cx="5171666" cy="456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F24E905-0AB0-4764-9DB3-E7058DA7A29E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99456" y="6462111"/>
            <a:ext cx="8162925" cy="133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Lato" panose="020F0502020204030203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/>
              <a:t>Données</a:t>
            </a:r>
            <a:r>
              <a:rPr lang="en-US" sz="1050" b="1" dirty="0"/>
              <a:t> Hyper/Super à fin </a:t>
            </a:r>
            <a:r>
              <a:rPr lang="en-US" sz="1050" b="1" dirty="0" err="1"/>
              <a:t>juillet</a:t>
            </a:r>
            <a:r>
              <a:rPr lang="en-US" sz="1050" b="1" dirty="0"/>
              <a:t> – Total </a:t>
            </a:r>
            <a:r>
              <a:rPr lang="en-US" sz="1050" b="1" dirty="0" err="1"/>
              <a:t>Papeterie</a:t>
            </a:r>
            <a:r>
              <a:rPr lang="en-US" sz="1050" b="1" dirty="0"/>
              <a:t> – Tops Flops </a:t>
            </a:r>
            <a:r>
              <a:rPr lang="en-US" sz="1050" b="1" dirty="0" err="1"/>
              <a:t>evol</a:t>
            </a:r>
            <a:r>
              <a:rPr lang="en-US" sz="1050" b="1" dirty="0"/>
              <a:t> </a:t>
            </a:r>
            <a:r>
              <a:rPr lang="en-US" sz="1050" b="1" dirty="0" err="1"/>
              <a:t>val</a:t>
            </a:r>
            <a:r>
              <a:rPr lang="en-US" sz="1050" b="1" dirty="0"/>
              <a:t> vs 2019</a:t>
            </a:r>
          </a:p>
        </p:txBody>
      </p:sp>
    </p:spTree>
    <p:extLst>
      <p:ext uri="{BB962C8B-B14F-4D97-AF65-F5344CB8AC3E}">
        <p14:creationId xmlns:p14="http://schemas.microsoft.com/office/powerpoint/2010/main" val="3338322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000000"/>
      </a:lt2>
      <a:accent1>
        <a:srgbClr val="6A757C"/>
      </a:accent1>
      <a:accent2>
        <a:srgbClr val="4368BD"/>
      </a:accent2>
      <a:accent3>
        <a:srgbClr val="4B9A9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GfK Lato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lnSpc>
            <a:spcPct val="125000"/>
          </a:lnSpc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52000" indent="-252000">
          <a:lnSpc>
            <a:spcPct val="125000"/>
          </a:lnSpc>
          <a:buClr>
            <a:schemeClr val="tx2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Petrol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Turquoise 7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Petrol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B4DB3"/>
    </a:custClr>
    <a:custClr name="GfK Sand 500">
      <a:srgbClr val="D27A2E"/>
    </a:custClr>
    <a:custClr name="GfK Turquoise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Petrol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B"/>
    </a:custClr>
    <a:custClr name="GfK Sand 300">
      <a:srgbClr val="D0965C"/>
    </a:custClr>
    <a:custClr name="GfK Turquoise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Petrol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Turquoise 100">
      <a:srgbClr val="CBFCFF"/>
    </a:custClr>
    <a:custClr name="GfK Red 100">
      <a:srgbClr val="CBA6AB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2021-05-18_GfK_Template_Lato.potx" id="{28E59742-9019-435F-AA64-E80D29C93A58}" vid="{A4ACE79E-DA43-424E-BF6B-6EC9F12AE60D}"/>
    </a:ext>
  </a:extLst>
</a:theme>
</file>

<file path=ppt/theme/theme2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000000"/>
      </a:lt2>
      <a:accent1>
        <a:srgbClr val="6A757C"/>
      </a:accent1>
      <a:accent2>
        <a:srgbClr val="4368BD"/>
      </a:accent2>
      <a:accent3>
        <a:srgbClr val="4B9A9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GfK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000000"/>
      </a:lt2>
      <a:accent1>
        <a:srgbClr val="6A757C"/>
      </a:accent1>
      <a:accent2>
        <a:srgbClr val="4368BD"/>
      </a:accent2>
      <a:accent3>
        <a:srgbClr val="4B9A9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GfK Lato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A55C56692664A8A205ABADC303391" ma:contentTypeVersion="10" ma:contentTypeDescription="Create a new document." ma:contentTypeScope="" ma:versionID="312bb0b60b236eb44a26319188e214c2">
  <xsd:schema xmlns:xsd="http://www.w3.org/2001/XMLSchema" xmlns:xs="http://www.w3.org/2001/XMLSchema" xmlns:p="http://schemas.microsoft.com/office/2006/metadata/properties" xmlns:ns3="8a5d6ef4-ff55-40b2-a33b-71bee9d54ee1" xmlns:ns4="5e777f40-1466-4f21-bb9e-923cd3df58fc" targetNamespace="http://schemas.microsoft.com/office/2006/metadata/properties" ma:root="true" ma:fieldsID="d40c7e7e5ba6a610bfaf8ae14dc46588" ns3:_="" ns4:_="">
    <xsd:import namespace="8a5d6ef4-ff55-40b2-a33b-71bee9d54ee1"/>
    <xsd:import namespace="5e777f40-1466-4f21-bb9e-923cd3df58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d6ef4-ff55-40b2-a33b-71bee9d54e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77f40-1466-4f21-bb9e-923cd3df5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9FCD3F-1914-4849-9DEE-834581D6D5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45D28E-30F8-47EA-BD86-12898576E78D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5e777f40-1466-4f21-bb9e-923cd3df58fc"/>
    <ds:schemaRef ds:uri="8a5d6ef4-ff55-40b2-a33b-71bee9d54ee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D097A2-224B-41D3-B379-38F78DB25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5d6ef4-ff55-40b2-a33b-71bee9d54ee1"/>
    <ds:schemaRef ds:uri="5e777f40-1466-4f21-bb9e-923cd3df5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340</TotalTime>
  <Words>392</Words>
  <Application>Microsoft Office PowerPoint</Application>
  <PresentationFormat>Grand écran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Courier New</vt:lpstr>
      <vt:lpstr>Lato</vt:lpstr>
      <vt:lpstr>Lato Light</vt:lpstr>
      <vt:lpstr>Wingdings</vt:lpstr>
      <vt:lpstr>GfK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Beyly, Carole (GfK)</dc:creator>
  <cp:lastModifiedBy>Kaya, Sofiane (GfK)</cp:lastModifiedBy>
  <cp:revision>2</cp:revision>
  <dcterms:created xsi:type="dcterms:W3CDTF">2021-08-23T09:57:11Z</dcterms:created>
  <dcterms:modified xsi:type="dcterms:W3CDTF">2021-08-24T15:00:54Z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0x0101006A2A55C56692664A8A205ABADC303391</vt:lpwstr>
  </property>
</Properties>
</file>